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18"/>
  </p:notesMasterIdLst>
  <p:handoutMasterIdLst>
    <p:handoutMasterId r:id="rId19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70" r:id="rId13"/>
    <p:sldId id="265" r:id="rId14"/>
    <p:sldId id="267" r:id="rId15"/>
    <p:sldId id="268" r:id="rId16"/>
    <p:sldId id="269" r:id="rId17"/>
  </p:sldIdLst>
  <p:sldSz cx="9144000" cy="6858000" type="screen4x3"/>
  <p:notesSz cx="7102475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ntag e.V" initials="Ie" lastIdx="1" clrIdx="0"/>
  <p:cmAuthor id="1" name="" initials="" lastIdx="4" clrIdx="1"/>
  <p:cmAuthor id="2" name="Woitke, Karolin" initials="WK" lastIdx="4" clrIdx="2">
    <p:extLst>
      <p:ext uri="{19B8F6BF-5375-455C-9EA6-DF929625EA0E}">
        <p15:presenceInfo xmlns:p15="http://schemas.microsoft.com/office/powerpoint/2012/main" userId="S::Karolin.Woitke@aecom.com::99e16fbf-5f7e-4426-a94c-4bc8b2111bec" providerId="AD"/>
      </p:ext>
    </p:extLst>
  </p:cmAuthor>
  <p:cmAuthor id="3" name="Andreas Tinnes" initials="AT" lastIdx="7" clrIdx="3">
    <p:extLst>
      <p:ext uri="{19B8F6BF-5375-455C-9EA6-DF929625EA0E}">
        <p15:presenceInfo xmlns:p15="http://schemas.microsoft.com/office/powerpoint/2012/main" userId="S::a.tinnes@sakosta.de::0e0c63d9-2bfa-4784-99f6-6ee982f2230a" providerId="AD"/>
      </p:ext>
    </p:extLst>
  </p:cmAuthor>
  <p:cmAuthor id="4" name="Caroline Schultz" initials="CS" lastIdx="9" clrIdx="4">
    <p:extLst>
      <p:ext uri="{19B8F6BF-5375-455C-9EA6-DF929625EA0E}">
        <p15:presenceInfo xmlns:p15="http://schemas.microsoft.com/office/powerpoint/2012/main" userId="Caroline Schult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586" autoAdjust="0"/>
  </p:normalViewPr>
  <p:slideViewPr>
    <p:cSldViewPr snapToGrid="0">
      <p:cViewPr varScale="1">
        <p:scale>
          <a:sx n="104" d="100"/>
          <a:sy n="104" d="100"/>
        </p:scale>
        <p:origin x="1218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19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AF48575F-F161-405B-ABA8-49C7FCD959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8D21127-2CED-417E-B82E-3AC63A4EF03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679735AD-1ECB-4855-8021-DA9F77AFD71D}" type="datetimeFigureOut">
              <a:rPr lang="en-GB" smtClean="0"/>
              <a:t>24/05/2021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3F9EB6D-82ED-49FD-86FB-03052F2594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CA57893-70C9-43A4-BE87-4A55ED2442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9721107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651248FD-FE12-45CE-86D5-597FD8930BE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907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23925" y="909638"/>
            <a:ext cx="5981700" cy="4486275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de-DE" sz="4800" b="0" strike="noStrike" spc="-1">
                <a:latin typeface="Arial"/>
              </a:rPr>
              <a:t>Folie mittels Klicken verschieben</a:t>
            </a: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782950" y="5684240"/>
            <a:ext cx="6263227" cy="538485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de-DE" sz="2200" b="0" strike="noStrike" spc="-1">
                <a:latin typeface="Arial"/>
              </a:rPr>
              <a:t>Format der Notizen mittels Klicken bearbeiten</a:t>
            </a:r>
          </a:p>
        </p:txBody>
      </p:sp>
      <p:sp>
        <p:nvSpPr>
          <p:cNvPr id="15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97630" cy="59795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de-DE" sz="1500" b="0" strike="noStrike" spc="-1">
                <a:latin typeface="Times New Roman"/>
              </a:rPr>
              <a:t>&lt;Kopfzeile&gt;</a:t>
            </a:r>
          </a:p>
        </p:txBody>
      </p:sp>
      <p:sp>
        <p:nvSpPr>
          <p:cNvPr id="155" name="PlaceHolder 4"/>
          <p:cNvSpPr>
            <a:spLocks noGrp="1"/>
          </p:cNvSpPr>
          <p:nvPr>
            <p:ph type="dt"/>
          </p:nvPr>
        </p:nvSpPr>
        <p:spPr>
          <a:xfrm>
            <a:off x="4431497" y="0"/>
            <a:ext cx="3397630" cy="59795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de-DE" sz="1500" b="0" strike="noStrike" spc="-1">
                <a:latin typeface="Times New Roman"/>
              </a:rPr>
              <a:t>&lt;Datum/Uhrzeit&gt;</a:t>
            </a:r>
          </a:p>
        </p:txBody>
      </p:sp>
      <p:sp>
        <p:nvSpPr>
          <p:cNvPr id="156" name="PlaceHolder 5"/>
          <p:cNvSpPr>
            <a:spLocks noGrp="1"/>
          </p:cNvSpPr>
          <p:nvPr>
            <p:ph type="ftr"/>
          </p:nvPr>
        </p:nvSpPr>
        <p:spPr>
          <a:xfrm>
            <a:off x="0" y="11368882"/>
            <a:ext cx="3397630" cy="59795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de-DE" sz="1500" b="0" strike="noStrike" spc="-1">
                <a:latin typeface="Times New Roman"/>
              </a:rPr>
              <a:t>&lt;Fußzeile&gt;</a:t>
            </a:r>
          </a:p>
        </p:txBody>
      </p:sp>
      <p:sp>
        <p:nvSpPr>
          <p:cNvPr id="157" name="PlaceHolder 6"/>
          <p:cNvSpPr>
            <a:spLocks noGrp="1"/>
          </p:cNvSpPr>
          <p:nvPr>
            <p:ph type="sldNum"/>
          </p:nvPr>
        </p:nvSpPr>
        <p:spPr>
          <a:xfrm>
            <a:off x="4431497" y="11368882"/>
            <a:ext cx="3397630" cy="59795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00DCDDDE-D882-46D3-9096-48F8CC277761}" type="slidenum">
              <a:rPr lang="de-DE" sz="1500" b="0" strike="noStrike" spc="-1">
                <a:latin typeface="Times New Roman"/>
              </a:rPr>
              <a:t>‹Nr.›</a:t>
            </a:fld>
            <a:endParaRPr lang="de-DE" sz="15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3925" y="909638"/>
            <a:ext cx="5981700" cy="4486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00DCDDDE-D882-46D3-9096-48F8CC277761}" type="slidenum">
              <a:rPr lang="de-DE" sz="1500" spc="-1">
                <a:latin typeface="Times New Roman"/>
              </a:rPr>
              <a:t>1</a:t>
            </a:fld>
            <a:endParaRPr lang="de-DE" sz="15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14786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3925" y="909638"/>
            <a:ext cx="5981700" cy="4486275"/>
          </a:xfrm>
        </p:spPr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00DCDDDE-D882-46D3-9096-48F8CC277761}" type="slidenum">
              <a:rPr lang="de-DE" sz="1500" spc="-1">
                <a:latin typeface="Times New Roman"/>
              </a:rPr>
              <a:t>10</a:t>
            </a:fld>
            <a:endParaRPr lang="de-DE" sz="15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8595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3925" y="909638"/>
            <a:ext cx="5981700" cy="4486275"/>
          </a:xfrm>
        </p:spPr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00DCDDDE-D882-46D3-9096-48F8CC277761}" type="slidenum">
              <a:rPr lang="de-DE" sz="1500" spc="-1">
                <a:latin typeface="Times New Roman"/>
              </a:rPr>
              <a:t>11</a:t>
            </a:fld>
            <a:endParaRPr lang="de-DE" sz="15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254794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359F06A-51F7-4A90-B1B7-F0AC94F843BD}"/>
              </a:ext>
            </a:extLst>
          </p:cNvPr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61975" y="268288"/>
            <a:ext cx="5976938" cy="4484687"/>
          </a:xfrm>
          <a:prstGeom prst="rect">
            <a:avLst/>
          </a:pr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4946650"/>
            <a:ext cx="5113338" cy="3836988"/>
          </a:xfrm>
          <a:prstGeom prst="rect">
            <a:avLst/>
          </a:prstGeom>
        </p:spPr>
      </p:sp>
      <p:sp>
        <p:nvSpPr>
          <p:cNvPr id="227" name="CustomShape 2"/>
          <p:cNvSpPr/>
          <p:nvPr/>
        </p:nvSpPr>
        <p:spPr>
          <a:xfrm>
            <a:off x="4023245" y="9721271"/>
            <a:ext cx="3075875" cy="50971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7506" tIns="48753" rIns="97506" bIns="48753" anchor="b">
            <a:noAutofit/>
          </a:bodyPr>
          <a:lstStyle/>
          <a:p>
            <a:pPr algn="r">
              <a:lnSpc>
                <a:spcPct val="100000"/>
              </a:lnSpc>
            </a:pPr>
            <a:fld id="{241AF0F1-93BC-4A8F-AE7E-7CD51F2019F6}" type="slidenum">
              <a:rPr lang="de-DE" sz="1500" spc="-1">
                <a:solidFill>
                  <a:srgbClr val="000000"/>
                </a:solidFill>
                <a:latin typeface="Times New Roman"/>
              </a:rPr>
              <a:t>2</a:t>
            </a:fld>
            <a:endParaRPr lang="de-DE" sz="1500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3925" y="909638"/>
            <a:ext cx="5981700" cy="4486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00DCDDDE-D882-46D3-9096-48F8CC277761}" type="slidenum">
              <a:rPr lang="de-DE" sz="1500" spc="-1">
                <a:latin typeface="Times New Roman"/>
              </a:rPr>
              <a:t>3</a:t>
            </a:fld>
            <a:endParaRPr lang="de-DE" sz="15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0612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192B225-A737-4364-A7BA-D42E95F8F2E3}"/>
              </a:ext>
            </a:extLst>
          </p:cNvPr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3925" y="909638"/>
            <a:ext cx="5981700" cy="4486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00DCDDDE-D882-46D3-9096-48F8CC277761}" type="slidenum">
              <a:rPr lang="de-DE" sz="1500" spc="-1">
                <a:latin typeface="Times New Roman"/>
              </a:rPr>
              <a:t>5</a:t>
            </a:fld>
            <a:endParaRPr lang="de-DE" sz="15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8028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3F3ACC1-6F77-440F-A540-9975D70DFB03}"/>
              </a:ext>
            </a:extLst>
          </p:cNvPr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3925" y="909638"/>
            <a:ext cx="5981700" cy="4486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00DCDDDE-D882-46D3-9096-48F8CC277761}" type="slidenum">
              <a:rPr lang="de-DE" sz="1500" spc="-1">
                <a:latin typeface="Times New Roman"/>
              </a:rPr>
              <a:t>7</a:t>
            </a:fld>
            <a:endParaRPr lang="de-DE" sz="15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8782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77875"/>
            <a:ext cx="5113338" cy="3836988"/>
          </a:xfrm>
          <a:prstGeom prst="rect">
            <a:avLst/>
          </a:prstGeom>
        </p:spPr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710247" y="4861441"/>
            <a:ext cx="5680862" cy="476191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34014" indent="-233624">
              <a:tabLst>
                <a:tab pos="0" algn="l"/>
              </a:tabLst>
            </a:pPr>
            <a:endParaRPr lang="de-DE" sz="1100" spc="-1" dirty="0"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23925" y="909638"/>
            <a:ext cx="5981700" cy="4486275"/>
          </a:xfrm>
        </p:spPr>
      </p:sp>
      <p:sp>
        <p:nvSpPr>
          <p:cNvPr id="4" name="Foliennummernplatzhalt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00DCDDDE-D882-46D3-9096-48F8CC277761}" type="slidenum">
              <a:rPr lang="de-DE" sz="1500" spc="-1">
                <a:latin typeface="Times New Roman"/>
              </a:rPr>
              <a:t>9</a:t>
            </a:fld>
            <a:endParaRPr lang="de-DE" sz="1500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88612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de-DE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de-DE" sz="4400" b="0" strike="noStrike" spc="-1">
                <a:latin typeface="Arial"/>
              </a:rPr>
              <a:t>Format des Titeltextes durch Klicken bearbeiten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de-DE" sz="4400" b="0" strike="noStrike" spc="-1">
                <a:latin typeface="Arial"/>
              </a:rPr>
              <a:t>Format des Titeltextes durch Klicken bearbeiten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de-DE" sz="4400" b="0" strike="noStrike" spc="-1">
                <a:latin typeface="Arial"/>
              </a:rPr>
              <a:t>Format des Titeltextes durch Klicken bearbeiten</a:t>
            </a: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3200" b="0" strike="noStrike" spc="-1"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800" b="0" strike="noStrike" spc="-1"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400" b="0" strike="noStrike" spc="-1"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2000" b="0" strike="noStrike" spc="-1"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000" b="0" strike="noStrike" spc="-1"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de-DE" sz="1800" b="0" strike="noStrike" spc="-1">
                <a:latin typeface="Arial"/>
              </a:rPr>
              <a:t>Format des Titeltextes durch Klicken bearbeiten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latin typeface="Arial"/>
              </a:rPr>
              <a:t>Format des Gliederungstextes durch Klicken bearbeiten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latin typeface="Arial"/>
              </a:rPr>
              <a:t>Zweite Gliederungsebene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latin typeface="Arial"/>
              </a:rPr>
              <a:t>Dritte Gliederungsebene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de-DE" sz="1800" b="0" strike="noStrike" spc="-1">
                <a:latin typeface="Arial"/>
              </a:rPr>
              <a:t>Vierte Gliederungsebene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latin typeface="Arial"/>
              </a:rPr>
              <a:t>Fünfte Gliederungsebene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latin typeface="Arial"/>
              </a:rPr>
              <a:t>Sechste Gliederungsebene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1800" b="0" strike="noStrike" spc="-1">
                <a:latin typeface="Arial"/>
              </a:rPr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10.jpeg"/><Relationship Id="rId3" Type="http://schemas.openxmlformats.org/officeDocument/2006/relationships/image" Target="../media/image2.tif"/><Relationship Id="rId7" Type="http://schemas.openxmlformats.org/officeDocument/2006/relationships/image" Target="../media/image7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eg"/><Relationship Id="rId11" Type="http://schemas.openxmlformats.org/officeDocument/2006/relationships/image" Target="../media/image15.jpeg"/><Relationship Id="rId5" Type="http://schemas.openxmlformats.org/officeDocument/2006/relationships/image" Target="../media/image13.jpeg"/><Relationship Id="rId10" Type="http://schemas.openxmlformats.org/officeDocument/2006/relationships/image" Target="../media/image9.jpeg"/><Relationship Id="rId4" Type="http://schemas.openxmlformats.org/officeDocument/2006/relationships/image" Target="../media/image17.jpeg"/><Relationship Id="rId9" Type="http://schemas.openxmlformats.org/officeDocument/2006/relationships/image" Target="../media/image8.jpeg"/><Relationship Id="rId1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86;p13" descr="Intag Feb 2010 012.jpg"/>
          <p:cNvPicPr/>
          <p:nvPr/>
        </p:nvPicPr>
        <p:blipFill>
          <a:blip r:embed="rId3"/>
          <a:stretch/>
        </p:blipFill>
        <p:spPr>
          <a:xfrm>
            <a:off x="0" y="0"/>
            <a:ext cx="9142200" cy="6856200"/>
          </a:xfrm>
          <a:prstGeom prst="rect">
            <a:avLst/>
          </a:prstGeom>
          <a:ln w="0">
            <a:noFill/>
          </a:ln>
        </p:spPr>
      </p:pic>
      <p:sp>
        <p:nvSpPr>
          <p:cNvPr id="159" name="CustomShape 1"/>
          <p:cNvSpPr/>
          <p:nvPr/>
        </p:nvSpPr>
        <p:spPr>
          <a:xfrm>
            <a:off x="903960" y="518760"/>
            <a:ext cx="7770600" cy="146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3200" b="1" strike="noStrike" spc="-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Arial"/>
              </a:rPr>
              <a:t>Planspiel Rohstoffabbau</a:t>
            </a:r>
            <a:br>
              <a:rPr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de-DE" sz="3959" b="1" spc="-1" dirty="0">
                <a:solidFill>
                  <a:schemeClr val="tx1">
                    <a:lumMod val="85000"/>
                    <a:lumOff val="15000"/>
                  </a:schemeClr>
                </a:solidFill>
                <a:ea typeface="Arial"/>
              </a:rPr>
              <a:t>Bergbau im Nebelwald?</a:t>
            </a:r>
            <a:endParaRPr lang="de-DE" sz="3959" b="1" strike="noStrike" spc="-1" dirty="0">
              <a:solidFill>
                <a:schemeClr val="tx1">
                  <a:lumMod val="85000"/>
                  <a:lumOff val="15000"/>
                </a:schemeClr>
              </a:solidFill>
              <a:latin typeface="Arial"/>
            </a:endParaRPr>
          </a:p>
        </p:txBody>
      </p:sp>
      <p:sp>
        <p:nvSpPr>
          <p:cNvPr id="160" name="CustomShape 2"/>
          <p:cNvSpPr/>
          <p:nvPr/>
        </p:nvSpPr>
        <p:spPr>
          <a:xfrm>
            <a:off x="3996000" y="6165360"/>
            <a:ext cx="4926960" cy="54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1" name="CustomShape 3"/>
          <p:cNvSpPr/>
          <p:nvPr/>
        </p:nvSpPr>
        <p:spPr>
          <a:xfrm>
            <a:off x="7164371" y="6454080"/>
            <a:ext cx="1886189" cy="313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de-DE" sz="1050" strike="noStrike" spc="-1" dirty="0">
                <a:solidFill>
                  <a:srgbClr val="FFFFFF"/>
                </a:solidFill>
                <a:latin typeface="Arial"/>
                <a:ea typeface="DejaVu Sans"/>
              </a:rPr>
              <a:t>Foto</a:t>
            </a:r>
            <a:r>
              <a:rPr lang="de-DE" sz="1050" spc="-1" dirty="0">
                <a:solidFill>
                  <a:srgbClr val="FFFFFF"/>
                </a:solidFill>
                <a:latin typeface="Arial"/>
                <a:ea typeface="DejaVu Sans"/>
              </a:rPr>
              <a:t>: </a:t>
            </a:r>
            <a:r>
              <a:rPr lang="de-DE" sz="1050" spc="-1" dirty="0" err="1">
                <a:solidFill>
                  <a:srgbClr val="FFFFFF"/>
                </a:solidFill>
                <a:latin typeface="Arial"/>
                <a:ea typeface="DejaVu Sans"/>
              </a:rPr>
              <a:t>Intag</a:t>
            </a:r>
            <a:r>
              <a:rPr lang="de-DE" sz="1050" spc="-1" dirty="0">
                <a:solidFill>
                  <a:srgbClr val="FFFFFF"/>
                </a:solidFill>
                <a:latin typeface="Arial"/>
                <a:ea typeface="DejaVu Sans"/>
              </a:rPr>
              <a:t> e.V. </a:t>
            </a:r>
            <a:endParaRPr lang="de-DE" sz="105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ADA7D6AA-C5F6-46D3-8582-2DC6B678C30A}"/>
              </a:ext>
            </a:extLst>
          </p:cNvPr>
          <p:cNvGrpSpPr/>
          <p:nvPr/>
        </p:nvGrpSpPr>
        <p:grpSpPr>
          <a:xfrm>
            <a:off x="-199684" y="5514681"/>
            <a:ext cx="9898360" cy="1501017"/>
            <a:chOff x="-199684" y="5514681"/>
            <a:chExt cx="9898360" cy="1501017"/>
          </a:xfrm>
        </p:grpSpPr>
        <p:grpSp>
          <p:nvGrpSpPr>
            <p:cNvPr id="17" name="Gruppieren 16">
              <a:extLst>
                <a:ext uri="{FF2B5EF4-FFF2-40B4-BE49-F238E27FC236}">
                  <a16:creationId xmlns:a16="http://schemas.microsoft.com/office/drawing/2014/main" id="{2D907E75-0234-4605-9EAC-BD2DF95F9483}"/>
                </a:ext>
              </a:extLst>
            </p:cNvPr>
            <p:cNvGrpSpPr/>
            <p:nvPr/>
          </p:nvGrpSpPr>
          <p:grpSpPr>
            <a:xfrm>
              <a:off x="2862305" y="5514681"/>
              <a:ext cx="6836371" cy="1482163"/>
              <a:chOff x="-367947" y="5486400"/>
              <a:chExt cx="6836371" cy="1482163"/>
            </a:xfrm>
          </p:grpSpPr>
          <p:pic>
            <p:nvPicPr>
              <p:cNvPr id="19" name="Grafik 18" descr="Ein Bild, das Gruppe, mehrere enthält.&#10;&#10;Automatisch generierte Beschreibung">
                <a:extLst>
                  <a:ext uri="{FF2B5EF4-FFF2-40B4-BE49-F238E27FC236}">
                    <a16:creationId xmlns:a16="http://schemas.microsoft.com/office/drawing/2014/main" id="{D9941E11-79B4-434B-8E74-02830AA2B71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t="1239" r="-309" b="71706"/>
              <a:stretch/>
            </p:blipFill>
            <p:spPr>
              <a:xfrm>
                <a:off x="2674135" y="5486400"/>
                <a:ext cx="3794289" cy="1442302"/>
              </a:xfrm>
              <a:prstGeom prst="rect">
                <a:avLst/>
              </a:prstGeom>
            </p:spPr>
          </p:pic>
          <p:pic>
            <p:nvPicPr>
              <p:cNvPr id="20" name="Grafik 19" descr="Ein Bild, das Gruppe, mehrere enthält.&#10;&#10;Automatisch generierte Beschreibung">
                <a:extLst>
                  <a:ext uri="{FF2B5EF4-FFF2-40B4-BE49-F238E27FC236}">
                    <a16:creationId xmlns:a16="http://schemas.microsoft.com/office/drawing/2014/main" id="{C3513899-D84F-485D-8DA3-79C031DBFDA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t="1239" r="-309" b="71706"/>
              <a:stretch/>
            </p:blipFill>
            <p:spPr>
              <a:xfrm>
                <a:off x="-367947" y="5526261"/>
                <a:ext cx="3794289" cy="1442302"/>
              </a:xfrm>
              <a:prstGeom prst="rect">
                <a:avLst/>
              </a:prstGeom>
            </p:spPr>
          </p:pic>
        </p:grpSp>
        <p:pic>
          <p:nvPicPr>
            <p:cNvPr id="18" name="Grafik 17" descr="Ein Bild, das Gruppe, mehrere enthält.&#10;&#10;Automatisch generierte Beschreibung">
              <a:extLst>
                <a:ext uri="{FF2B5EF4-FFF2-40B4-BE49-F238E27FC236}">
                  <a16:creationId xmlns:a16="http://schemas.microsoft.com/office/drawing/2014/main" id="{233C0299-4FD9-4D5E-982A-80C8203651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1239" r="-309" b="71706"/>
            <a:stretch/>
          </p:blipFill>
          <p:spPr>
            <a:xfrm>
              <a:off x="-199684" y="5573396"/>
              <a:ext cx="3794289" cy="1442302"/>
            </a:xfrm>
            <a:prstGeom prst="rect">
              <a:avLst/>
            </a:prstGeom>
          </p:spPr>
        </p:pic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CAEE1B4D-8C21-4A6C-8F37-F1E213B07BE7}"/>
              </a:ext>
            </a:extLst>
          </p:cNvPr>
          <p:cNvGrpSpPr/>
          <p:nvPr/>
        </p:nvGrpSpPr>
        <p:grpSpPr>
          <a:xfrm>
            <a:off x="-169683" y="-276224"/>
            <a:ext cx="10030120" cy="1781615"/>
            <a:chOff x="0" y="-276224"/>
            <a:chExt cx="10030120" cy="1781615"/>
          </a:xfrm>
        </p:grpSpPr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0F34E373-0294-49B2-A928-32F076AAFDDF}"/>
                </a:ext>
              </a:extLst>
            </p:cNvPr>
            <p:cNvGrpSpPr/>
            <p:nvPr/>
          </p:nvGrpSpPr>
          <p:grpSpPr>
            <a:xfrm>
              <a:off x="0" y="-276224"/>
              <a:ext cx="6994687" cy="1733515"/>
              <a:chOff x="0" y="-158778"/>
              <a:chExt cx="6994687" cy="1733515"/>
            </a:xfrm>
          </p:grpSpPr>
          <p:pic>
            <p:nvPicPr>
              <p:cNvPr id="25" name="Grafik 24" descr="Ein Bild, das Gruppe, mehrere enthält.&#10;&#10;Automatisch generierte Beschreibung">
                <a:extLst>
                  <a:ext uri="{FF2B5EF4-FFF2-40B4-BE49-F238E27FC236}">
                    <a16:creationId xmlns:a16="http://schemas.microsoft.com/office/drawing/2014/main" id="{62109A71-B1C5-42BF-B850-2A3178E47B4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t="67502" r="-309"/>
              <a:stretch/>
            </p:blipFill>
            <p:spPr>
              <a:xfrm>
                <a:off x="0" y="-158778"/>
                <a:ext cx="3794288" cy="1732466"/>
              </a:xfrm>
              <a:prstGeom prst="rect">
                <a:avLst/>
              </a:prstGeom>
            </p:spPr>
          </p:pic>
          <p:pic>
            <p:nvPicPr>
              <p:cNvPr id="26" name="Grafik 25" descr="Ein Bild, das Gruppe, mehrere enthält.&#10;&#10;Automatisch generierte Beschreibung">
                <a:extLst>
                  <a:ext uri="{FF2B5EF4-FFF2-40B4-BE49-F238E27FC236}">
                    <a16:creationId xmlns:a16="http://schemas.microsoft.com/office/drawing/2014/main" id="{8C9F960D-329C-47DE-8B27-270FCB6D482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1" t="67502" r="-310"/>
              <a:stretch/>
            </p:blipFill>
            <p:spPr>
              <a:xfrm>
                <a:off x="3270421" y="-157729"/>
                <a:ext cx="3724266" cy="1732466"/>
              </a:xfrm>
              <a:prstGeom prst="rect">
                <a:avLst/>
              </a:prstGeom>
            </p:spPr>
          </p:pic>
        </p:grpSp>
        <p:pic>
          <p:nvPicPr>
            <p:cNvPr id="23" name="Grafik 22" descr="Ein Bild, das Gruppe, mehrere enthält.&#10;&#10;Automatisch generierte Beschreibung">
              <a:extLst>
                <a:ext uri="{FF2B5EF4-FFF2-40B4-BE49-F238E27FC236}">
                  <a16:creationId xmlns:a16="http://schemas.microsoft.com/office/drawing/2014/main" id="{4FD1F688-5F73-4F8D-AC09-24B78BCE00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65" t="67502" r="-309"/>
            <a:stretch/>
          </p:blipFill>
          <p:spPr>
            <a:xfrm>
              <a:off x="6413020" y="-255244"/>
              <a:ext cx="2176650" cy="1732466"/>
            </a:xfrm>
            <a:prstGeom prst="rect">
              <a:avLst/>
            </a:prstGeom>
          </p:spPr>
        </p:pic>
        <p:pic>
          <p:nvPicPr>
            <p:cNvPr id="24" name="Grafik 23" descr="Ein Bild, das Gruppe, mehrere enthält.&#10;&#10;Automatisch generierte Beschreibung">
              <a:extLst>
                <a:ext uri="{FF2B5EF4-FFF2-40B4-BE49-F238E27FC236}">
                  <a16:creationId xmlns:a16="http://schemas.microsoft.com/office/drawing/2014/main" id="{B4826447-5876-4729-BB7B-61E6CD67D5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65" t="67502" r="3830"/>
            <a:stretch/>
          </p:blipFill>
          <p:spPr>
            <a:xfrm>
              <a:off x="8010064" y="-227075"/>
              <a:ext cx="2020056" cy="1732466"/>
            </a:xfrm>
            <a:prstGeom prst="rect">
              <a:avLst/>
            </a:prstGeom>
          </p:spPr>
        </p:pic>
      </p:grpSp>
      <p:sp>
        <p:nvSpPr>
          <p:cNvPr id="189" name="CustomShape 1"/>
          <p:cNvSpPr/>
          <p:nvPr/>
        </p:nvSpPr>
        <p:spPr>
          <a:xfrm>
            <a:off x="457200" y="46080"/>
            <a:ext cx="8227800" cy="114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de-DE" sz="4400" b="1" strike="noStrike" spc="-1" dirty="0">
              <a:latin typeface="Arial"/>
            </a:endParaRPr>
          </a:p>
        </p:txBody>
      </p:sp>
      <p:sp>
        <p:nvSpPr>
          <p:cNvPr id="190" name="CustomShape 2"/>
          <p:cNvSpPr/>
          <p:nvPr/>
        </p:nvSpPr>
        <p:spPr>
          <a:xfrm>
            <a:off x="140400" y="879480"/>
            <a:ext cx="9001800" cy="59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200" indent="-341280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endParaRPr lang="de-DE" sz="1800" b="0" strike="noStrike" spc="-1">
              <a:latin typeface="Arial"/>
            </a:endParaRPr>
          </a:p>
          <a:p>
            <a:pPr marL="457200" indent="-341280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endParaRPr lang="de-DE" sz="18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tabLst>
                <a:tab pos="0" algn="l"/>
              </a:tabLst>
            </a:pPr>
            <a:endParaRPr lang="de-DE" sz="18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tabLst>
                <a:tab pos="0" algn="l"/>
              </a:tabLst>
            </a:pPr>
            <a:endParaRPr lang="de-DE" sz="1800" b="0" strike="noStrike" spc="-1">
              <a:latin typeface="Arial"/>
            </a:endParaRPr>
          </a:p>
        </p:txBody>
      </p:sp>
      <p:pic>
        <p:nvPicPr>
          <p:cNvPr id="191" name="Grafik 190"/>
          <p:cNvPicPr/>
          <p:nvPr/>
        </p:nvPicPr>
        <p:blipFill>
          <a:blip r:embed="rId4"/>
          <a:stretch/>
        </p:blipFill>
        <p:spPr>
          <a:xfrm rot="21337800">
            <a:off x="3173760" y="1584000"/>
            <a:ext cx="1503720" cy="2104920"/>
          </a:xfrm>
          <a:prstGeom prst="rect">
            <a:avLst/>
          </a:prstGeom>
          <a:ln w="0">
            <a:noFill/>
          </a:ln>
        </p:spPr>
      </p:pic>
      <p:pic>
        <p:nvPicPr>
          <p:cNvPr id="192" name="Grafik 191"/>
          <p:cNvPicPr/>
          <p:nvPr/>
        </p:nvPicPr>
        <p:blipFill>
          <a:blip r:embed="rId5"/>
          <a:stretch/>
        </p:blipFill>
        <p:spPr>
          <a:xfrm rot="366000">
            <a:off x="1619640" y="3385440"/>
            <a:ext cx="1503720" cy="2104920"/>
          </a:xfrm>
          <a:prstGeom prst="rect">
            <a:avLst/>
          </a:prstGeom>
          <a:ln w="0">
            <a:noFill/>
          </a:ln>
        </p:spPr>
      </p:pic>
      <p:pic>
        <p:nvPicPr>
          <p:cNvPr id="193" name="Grafik 192"/>
          <p:cNvPicPr/>
          <p:nvPr/>
        </p:nvPicPr>
        <p:blipFill>
          <a:blip r:embed="rId6"/>
          <a:stretch/>
        </p:blipFill>
        <p:spPr>
          <a:xfrm rot="346800">
            <a:off x="7392600" y="3003120"/>
            <a:ext cx="1503720" cy="2108520"/>
          </a:xfrm>
          <a:prstGeom prst="rect">
            <a:avLst/>
          </a:prstGeom>
          <a:ln w="0">
            <a:noFill/>
          </a:ln>
        </p:spPr>
      </p:pic>
      <p:pic>
        <p:nvPicPr>
          <p:cNvPr id="194" name="Grafik 193"/>
          <p:cNvPicPr/>
          <p:nvPr/>
        </p:nvPicPr>
        <p:blipFill>
          <a:blip r:embed="rId7"/>
          <a:stretch/>
        </p:blipFill>
        <p:spPr>
          <a:xfrm rot="384600">
            <a:off x="4646160" y="3071520"/>
            <a:ext cx="1503720" cy="2104920"/>
          </a:xfrm>
          <a:prstGeom prst="rect">
            <a:avLst/>
          </a:prstGeom>
          <a:ln w="0">
            <a:noFill/>
          </a:ln>
        </p:spPr>
      </p:pic>
      <p:pic>
        <p:nvPicPr>
          <p:cNvPr id="195" name="Grafik 194"/>
          <p:cNvPicPr/>
          <p:nvPr/>
        </p:nvPicPr>
        <p:blipFill>
          <a:blip r:embed="rId8"/>
          <a:stretch/>
        </p:blipFill>
        <p:spPr>
          <a:xfrm rot="20917800">
            <a:off x="5686920" y="1132560"/>
            <a:ext cx="1503720" cy="2104920"/>
          </a:xfrm>
          <a:prstGeom prst="rect">
            <a:avLst/>
          </a:prstGeom>
          <a:ln w="0">
            <a:noFill/>
          </a:ln>
        </p:spPr>
      </p:pic>
      <p:pic>
        <p:nvPicPr>
          <p:cNvPr id="196" name="Grafik 195"/>
          <p:cNvPicPr/>
          <p:nvPr/>
        </p:nvPicPr>
        <p:blipFill>
          <a:blip r:embed="rId9"/>
          <a:stretch/>
        </p:blipFill>
        <p:spPr>
          <a:xfrm rot="526800">
            <a:off x="1584000" y="1254960"/>
            <a:ext cx="1467720" cy="2054520"/>
          </a:xfrm>
          <a:prstGeom prst="rect">
            <a:avLst/>
          </a:prstGeom>
          <a:ln w="0">
            <a:noFill/>
          </a:ln>
        </p:spPr>
      </p:pic>
      <p:pic>
        <p:nvPicPr>
          <p:cNvPr id="197" name="Grafik 196"/>
          <p:cNvPicPr/>
          <p:nvPr/>
        </p:nvPicPr>
        <p:blipFill>
          <a:blip r:embed="rId10"/>
          <a:stretch/>
        </p:blipFill>
        <p:spPr>
          <a:xfrm rot="21301200">
            <a:off x="3175560" y="4129200"/>
            <a:ext cx="1503720" cy="2104920"/>
          </a:xfrm>
          <a:prstGeom prst="rect">
            <a:avLst/>
          </a:prstGeom>
          <a:ln w="0">
            <a:noFill/>
          </a:ln>
        </p:spPr>
      </p:pic>
      <p:pic>
        <p:nvPicPr>
          <p:cNvPr id="198" name="Grafik 197"/>
          <p:cNvPicPr/>
          <p:nvPr/>
        </p:nvPicPr>
        <p:blipFill>
          <a:blip r:embed="rId11"/>
          <a:stretch/>
        </p:blipFill>
        <p:spPr>
          <a:xfrm rot="460200">
            <a:off x="7216560" y="897480"/>
            <a:ext cx="1503720" cy="2104920"/>
          </a:xfrm>
          <a:prstGeom prst="rect">
            <a:avLst/>
          </a:prstGeom>
          <a:ln w="0">
            <a:noFill/>
          </a:ln>
        </p:spPr>
      </p:pic>
      <p:pic>
        <p:nvPicPr>
          <p:cNvPr id="199" name="Grafik 198"/>
          <p:cNvPicPr/>
          <p:nvPr/>
        </p:nvPicPr>
        <p:blipFill>
          <a:blip r:embed="rId12"/>
          <a:stretch/>
        </p:blipFill>
        <p:spPr>
          <a:xfrm rot="21300600">
            <a:off x="277920" y="568440"/>
            <a:ext cx="1503720" cy="2104920"/>
          </a:xfrm>
          <a:prstGeom prst="rect">
            <a:avLst/>
          </a:prstGeom>
          <a:ln w="0">
            <a:noFill/>
          </a:ln>
        </p:spPr>
      </p:pic>
      <p:pic>
        <p:nvPicPr>
          <p:cNvPr id="200" name="Grafik 199"/>
          <p:cNvPicPr/>
          <p:nvPr/>
        </p:nvPicPr>
        <p:blipFill>
          <a:blip r:embed="rId13">
            <a:alphaModFix/>
          </a:blip>
          <a:stretch/>
        </p:blipFill>
        <p:spPr>
          <a:xfrm rot="792600">
            <a:off x="5836320" y="4517640"/>
            <a:ext cx="1503720" cy="2104920"/>
          </a:xfrm>
          <a:prstGeom prst="rect">
            <a:avLst/>
          </a:prstGeom>
          <a:ln w="0">
            <a:noFill/>
          </a:ln>
        </p:spPr>
      </p:pic>
      <p:pic>
        <p:nvPicPr>
          <p:cNvPr id="201" name="Grafik 200"/>
          <p:cNvPicPr/>
          <p:nvPr/>
        </p:nvPicPr>
        <p:blipFill>
          <a:blip r:embed="rId14"/>
          <a:stretch/>
        </p:blipFill>
        <p:spPr>
          <a:xfrm rot="21258600">
            <a:off x="194400" y="4389120"/>
            <a:ext cx="1503720" cy="2108520"/>
          </a:xfrm>
          <a:prstGeom prst="rect">
            <a:avLst/>
          </a:prstGeom>
          <a:ln w="0">
            <a:noFill/>
          </a:ln>
        </p:spPr>
      </p:pic>
      <p:sp>
        <p:nvSpPr>
          <p:cNvPr id="202" name="CustomShape 3"/>
          <p:cNvSpPr/>
          <p:nvPr/>
        </p:nvSpPr>
        <p:spPr>
          <a:xfrm>
            <a:off x="7158182" y="6552000"/>
            <a:ext cx="1967345" cy="313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50" strike="noStrike" spc="-1" dirty="0">
                <a:solidFill>
                  <a:srgbClr val="000000"/>
                </a:solidFill>
                <a:latin typeface="Arial"/>
                <a:ea typeface="DejaVu Sans"/>
              </a:rPr>
              <a:t>Illustrationen: Till </a:t>
            </a:r>
            <a:r>
              <a:rPr lang="de-DE" sz="105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Laßmann</a:t>
            </a:r>
            <a:endParaRPr lang="de-DE" sz="105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CustomShape 1"/>
          <p:cNvSpPr/>
          <p:nvPr/>
        </p:nvSpPr>
        <p:spPr>
          <a:xfrm>
            <a:off x="457200" y="775080"/>
            <a:ext cx="8228160" cy="5306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4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Spielphase</a:t>
            </a:r>
            <a:endParaRPr lang="de-DE" sz="4600" b="0" strike="noStrike" spc="-1" dirty="0">
              <a:latin typeface="Arial"/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D0E0B54B-6DD8-4269-99E8-9A574999D320}"/>
              </a:ext>
            </a:extLst>
          </p:cNvPr>
          <p:cNvGrpSpPr/>
          <p:nvPr/>
        </p:nvGrpSpPr>
        <p:grpSpPr>
          <a:xfrm>
            <a:off x="-199684" y="5514681"/>
            <a:ext cx="9898360" cy="1501017"/>
            <a:chOff x="-199684" y="5514681"/>
            <a:chExt cx="9898360" cy="1501017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75C980C5-58A1-4B9C-9556-3ABED01C66FF}"/>
                </a:ext>
              </a:extLst>
            </p:cNvPr>
            <p:cNvGrpSpPr/>
            <p:nvPr/>
          </p:nvGrpSpPr>
          <p:grpSpPr>
            <a:xfrm>
              <a:off x="2862305" y="5514681"/>
              <a:ext cx="6836371" cy="1482163"/>
              <a:chOff x="-367947" y="5486400"/>
              <a:chExt cx="6836371" cy="1482163"/>
            </a:xfrm>
          </p:grpSpPr>
          <p:pic>
            <p:nvPicPr>
              <p:cNvPr id="6" name="Grafik 5" descr="Ein Bild, das Gruppe, mehrere enthält.&#10;&#10;Automatisch generierte Beschreibung">
                <a:extLst>
                  <a:ext uri="{FF2B5EF4-FFF2-40B4-BE49-F238E27FC236}">
                    <a16:creationId xmlns:a16="http://schemas.microsoft.com/office/drawing/2014/main" id="{6292CF24-D88E-4595-ABC3-74E0C01EFE4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t="1239" r="-309" b="71706"/>
              <a:stretch/>
            </p:blipFill>
            <p:spPr>
              <a:xfrm>
                <a:off x="2674135" y="5486400"/>
                <a:ext cx="3794289" cy="1442302"/>
              </a:xfrm>
              <a:prstGeom prst="rect">
                <a:avLst/>
              </a:prstGeom>
            </p:spPr>
          </p:pic>
          <p:pic>
            <p:nvPicPr>
              <p:cNvPr id="7" name="Grafik 6" descr="Ein Bild, das Gruppe, mehrere enthält.&#10;&#10;Automatisch generierte Beschreibung">
                <a:extLst>
                  <a:ext uri="{FF2B5EF4-FFF2-40B4-BE49-F238E27FC236}">
                    <a16:creationId xmlns:a16="http://schemas.microsoft.com/office/drawing/2014/main" id="{611065C2-10F7-464F-90B1-FEFCAA3AB44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t="1239" r="-309" b="71706"/>
              <a:stretch/>
            </p:blipFill>
            <p:spPr>
              <a:xfrm>
                <a:off x="-367947" y="5526261"/>
                <a:ext cx="3794289" cy="1442302"/>
              </a:xfrm>
              <a:prstGeom prst="rect">
                <a:avLst/>
              </a:prstGeom>
            </p:spPr>
          </p:pic>
        </p:grpSp>
        <p:pic>
          <p:nvPicPr>
            <p:cNvPr id="5" name="Grafik 4" descr="Ein Bild, das Gruppe, mehrere enthält.&#10;&#10;Automatisch generierte Beschreibung">
              <a:extLst>
                <a:ext uri="{FF2B5EF4-FFF2-40B4-BE49-F238E27FC236}">
                  <a16:creationId xmlns:a16="http://schemas.microsoft.com/office/drawing/2014/main" id="{8401C8BB-D99F-41B2-BA1E-D1B3104D4C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1239" r="-309" b="71706"/>
            <a:stretch/>
          </p:blipFill>
          <p:spPr>
            <a:xfrm>
              <a:off x="-199684" y="5573396"/>
              <a:ext cx="3794289" cy="1442302"/>
            </a:xfrm>
            <a:prstGeom prst="rect">
              <a:avLst/>
            </a:prstGeom>
          </p:spPr>
        </p:pic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675966BA-EE9E-47D3-97CB-C1F11BF48B9D}"/>
              </a:ext>
            </a:extLst>
          </p:cNvPr>
          <p:cNvGrpSpPr/>
          <p:nvPr/>
        </p:nvGrpSpPr>
        <p:grpSpPr>
          <a:xfrm>
            <a:off x="-169683" y="-276224"/>
            <a:ext cx="10030120" cy="1781615"/>
            <a:chOff x="0" y="-276224"/>
            <a:chExt cx="10030120" cy="1781615"/>
          </a:xfrm>
        </p:grpSpPr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7BEB222D-1F2E-474F-93C1-62D4CDE248C9}"/>
                </a:ext>
              </a:extLst>
            </p:cNvPr>
            <p:cNvGrpSpPr/>
            <p:nvPr/>
          </p:nvGrpSpPr>
          <p:grpSpPr>
            <a:xfrm>
              <a:off x="0" y="-276224"/>
              <a:ext cx="6994687" cy="1733515"/>
              <a:chOff x="0" y="-158778"/>
              <a:chExt cx="6994687" cy="1733515"/>
            </a:xfrm>
          </p:grpSpPr>
          <p:pic>
            <p:nvPicPr>
              <p:cNvPr id="18" name="Grafik 17" descr="Ein Bild, das Gruppe, mehrere enthält.&#10;&#10;Automatisch generierte Beschreibung">
                <a:extLst>
                  <a:ext uri="{FF2B5EF4-FFF2-40B4-BE49-F238E27FC236}">
                    <a16:creationId xmlns:a16="http://schemas.microsoft.com/office/drawing/2014/main" id="{FB2CC940-5167-468C-A30E-5409ADDFCC6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t="67502" r="-309"/>
              <a:stretch/>
            </p:blipFill>
            <p:spPr>
              <a:xfrm>
                <a:off x="0" y="-158778"/>
                <a:ext cx="3794288" cy="1732466"/>
              </a:xfrm>
              <a:prstGeom prst="rect">
                <a:avLst/>
              </a:prstGeom>
            </p:spPr>
          </p:pic>
          <p:pic>
            <p:nvPicPr>
              <p:cNvPr id="19" name="Grafik 18" descr="Ein Bild, das Gruppe, mehrere enthält.&#10;&#10;Automatisch generierte Beschreibung">
                <a:extLst>
                  <a:ext uri="{FF2B5EF4-FFF2-40B4-BE49-F238E27FC236}">
                    <a16:creationId xmlns:a16="http://schemas.microsoft.com/office/drawing/2014/main" id="{A1D83A59-8422-449F-99B8-F4981326BD8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1" t="67502" r="-310"/>
              <a:stretch/>
            </p:blipFill>
            <p:spPr>
              <a:xfrm>
                <a:off x="3270421" y="-157729"/>
                <a:ext cx="3724266" cy="1732466"/>
              </a:xfrm>
              <a:prstGeom prst="rect">
                <a:avLst/>
              </a:prstGeom>
            </p:spPr>
          </p:pic>
        </p:grpSp>
        <p:pic>
          <p:nvPicPr>
            <p:cNvPr id="16" name="Grafik 15" descr="Ein Bild, das Gruppe, mehrere enthält.&#10;&#10;Automatisch generierte Beschreibung">
              <a:extLst>
                <a:ext uri="{FF2B5EF4-FFF2-40B4-BE49-F238E27FC236}">
                  <a16:creationId xmlns:a16="http://schemas.microsoft.com/office/drawing/2014/main" id="{73D636B8-174E-4CEA-8E72-17A8595E7D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65" t="67502" r="-309"/>
            <a:stretch/>
          </p:blipFill>
          <p:spPr>
            <a:xfrm>
              <a:off x="6413020" y="-255244"/>
              <a:ext cx="2176650" cy="1732466"/>
            </a:xfrm>
            <a:prstGeom prst="rect">
              <a:avLst/>
            </a:prstGeom>
          </p:spPr>
        </p:pic>
        <p:pic>
          <p:nvPicPr>
            <p:cNvPr id="17" name="Grafik 16" descr="Ein Bild, das Gruppe, mehrere enthält.&#10;&#10;Automatisch generierte Beschreibung">
              <a:extLst>
                <a:ext uri="{FF2B5EF4-FFF2-40B4-BE49-F238E27FC236}">
                  <a16:creationId xmlns:a16="http://schemas.microsoft.com/office/drawing/2014/main" id="{11D2E18D-E4BC-4A22-9796-4B587B18E7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65" t="67502" r="3830"/>
            <a:stretch/>
          </p:blipFill>
          <p:spPr>
            <a:xfrm>
              <a:off x="8010064" y="-227075"/>
              <a:ext cx="2020056" cy="173246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CustomShape 1"/>
          <p:cNvSpPr/>
          <p:nvPr/>
        </p:nvSpPr>
        <p:spPr>
          <a:xfrm>
            <a:off x="7416000" y="6453720"/>
            <a:ext cx="1726920" cy="313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50" b="0" strike="noStrike" spc="-1">
                <a:solidFill>
                  <a:srgbClr val="FFFFFF"/>
                </a:solidFill>
                <a:latin typeface="Arial"/>
                <a:ea typeface="DejaVu Sans"/>
              </a:rPr>
              <a:t>Illustration: Till Lassmann</a:t>
            </a:r>
            <a:endParaRPr lang="de-DE" sz="1050" b="0" strike="noStrike" spc="-1">
              <a:latin typeface="Arial"/>
            </a:endParaRPr>
          </a:p>
        </p:txBody>
      </p:sp>
      <p:pic>
        <p:nvPicPr>
          <p:cNvPr id="219" name="Grafik 218"/>
          <p:cNvPicPr/>
          <p:nvPr/>
        </p:nvPicPr>
        <p:blipFill>
          <a:blip r:embed="rId3"/>
          <a:stretch/>
        </p:blipFill>
        <p:spPr>
          <a:xfrm>
            <a:off x="0" y="236160"/>
            <a:ext cx="9142920" cy="6449760"/>
          </a:xfrm>
          <a:prstGeom prst="rect">
            <a:avLst/>
          </a:prstGeom>
          <a:ln w="0">
            <a:noFill/>
          </a:ln>
        </p:spPr>
      </p:pic>
      <p:sp>
        <p:nvSpPr>
          <p:cNvPr id="220" name="CustomShape 2"/>
          <p:cNvSpPr/>
          <p:nvPr/>
        </p:nvSpPr>
        <p:spPr>
          <a:xfrm>
            <a:off x="7416000" y="6453720"/>
            <a:ext cx="1726920" cy="313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50" b="0" strike="noStrike" spc="-1" dirty="0">
                <a:solidFill>
                  <a:srgbClr val="FFFFFF"/>
                </a:solidFill>
                <a:latin typeface="Arial"/>
                <a:ea typeface="DejaVu Sans"/>
              </a:rPr>
              <a:t>Illustration: Till </a:t>
            </a:r>
            <a:r>
              <a:rPr lang="de-DE" sz="1050" b="0" strike="noStrike" spc="-1" dirty="0" err="1">
                <a:solidFill>
                  <a:srgbClr val="FFFFFF"/>
                </a:solidFill>
                <a:latin typeface="Arial"/>
                <a:ea typeface="DejaVu Sans"/>
              </a:rPr>
              <a:t>Laßmann</a:t>
            </a:r>
            <a:endParaRPr lang="de-DE" sz="105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1"/>
          <p:cNvSpPr/>
          <p:nvPr/>
        </p:nvSpPr>
        <p:spPr>
          <a:xfrm>
            <a:off x="457200" y="775080"/>
            <a:ext cx="8228160" cy="5306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4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Reflexion</a:t>
            </a:r>
            <a:r>
              <a:rPr lang="de-DE" sz="4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lang="de-DE" sz="4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de-DE" sz="40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des Planspiels</a:t>
            </a:r>
            <a:endParaRPr lang="de-DE" sz="4000" b="0" strike="noStrike" spc="-1" dirty="0">
              <a:latin typeface="Arial"/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D6899AF0-028D-4071-A19E-EE8177E7A37D}"/>
              </a:ext>
            </a:extLst>
          </p:cNvPr>
          <p:cNvGrpSpPr/>
          <p:nvPr/>
        </p:nvGrpSpPr>
        <p:grpSpPr>
          <a:xfrm>
            <a:off x="-199684" y="5514681"/>
            <a:ext cx="9898360" cy="1501017"/>
            <a:chOff x="-199684" y="5514681"/>
            <a:chExt cx="9898360" cy="1501017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20E5205E-C263-4075-8F09-36C617D17C2F}"/>
                </a:ext>
              </a:extLst>
            </p:cNvPr>
            <p:cNvGrpSpPr/>
            <p:nvPr/>
          </p:nvGrpSpPr>
          <p:grpSpPr>
            <a:xfrm>
              <a:off x="2862305" y="5514681"/>
              <a:ext cx="6836371" cy="1482163"/>
              <a:chOff x="-367947" y="5486400"/>
              <a:chExt cx="6836371" cy="1482163"/>
            </a:xfrm>
          </p:grpSpPr>
          <p:pic>
            <p:nvPicPr>
              <p:cNvPr id="6" name="Grafik 5" descr="Ein Bild, das Gruppe, mehrere enthält.&#10;&#10;Automatisch generierte Beschreibung">
                <a:extLst>
                  <a:ext uri="{FF2B5EF4-FFF2-40B4-BE49-F238E27FC236}">
                    <a16:creationId xmlns:a16="http://schemas.microsoft.com/office/drawing/2014/main" id="{E7EC1ED1-C42F-4519-B1BC-92569E33E4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t="1239" r="-309" b="71706"/>
              <a:stretch/>
            </p:blipFill>
            <p:spPr>
              <a:xfrm>
                <a:off x="2674135" y="5486400"/>
                <a:ext cx="3794289" cy="1442302"/>
              </a:xfrm>
              <a:prstGeom prst="rect">
                <a:avLst/>
              </a:prstGeom>
            </p:spPr>
          </p:pic>
          <p:pic>
            <p:nvPicPr>
              <p:cNvPr id="7" name="Grafik 6" descr="Ein Bild, das Gruppe, mehrere enthält.&#10;&#10;Automatisch generierte Beschreibung">
                <a:extLst>
                  <a:ext uri="{FF2B5EF4-FFF2-40B4-BE49-F238E27FC236}">
                    <a16:creationId xmlns:a16="http://schemas.microsoft.com/office/drawing/2014/main" id="{65ECA901-DF4F-483D-9135-62C0358D6CF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t="1239" r="-309" b="71706"/>
              <a:stretch/>
            </p:blipFill>
            <p:spPr>
              <a:xfrm>
                <a:off x="-367947" y="5526261"/>
                <a:ext cx="3794289" cy="1442302"/>
              </a:xfrm>
              <a:prstGeom prst="rect">
                <a:avLst/>
              </a:prstGeom>
            </p:spPr>
          </p:pic>
        </p:grpSp>
        <p:pic>
          <p:nvPicPr>
            <p:cNvPr id="5" name="Grafik 4" descr="Ein Bild, das Gruppe, mehrere enthält.&#10;&#10;Automatisch generierte Beschreibung">
              <a:extLst>
                <a:ext uri="{FF2B5EF4-FFF2-40B4-BE49-F238E27FC236}">
                  <a16:creationId xmlns:a16="http://schemas.microsoft.com/office/drawing/2014/main" id="{7A9AA4AC-7C0A-45DE-8C81-E029F8BBFA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1239" r="-309" b="71706"/>
            <a:stretch/>
          </p:blipFill>
          <p:spPr>
            <a:xfrm>
              <a:off x="-199684" y="5573396"/>
              <a:ext cx="3794289" cy="1442302"/>
            </a:xfrm>
            <a:prstGeom prst="rect">
              <a:avLst/>
            </a:prstGeom>
          </p:spPr>
        </p:pic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B245EFF2-4362-447B-8E21-D67600147024}"/>
              </a:ext>
            </a:extLst>
          </p:cNvPr>
          <p:cNvGrpSpPr/>
          <p:nvPr/>
        </p:nvGrpSpPr>
        <p:grpSpPr>
          <a:xfrm>
            <a:off x="-169683" y="-276224"/>
            <a:ext cx="10030120" cy="1781615"/>
            <a:chOff x="0" y="-276224"/>
            <a:chExt cx="10030120" cy="1781615"/>
          </a:xfrm>
        </p:grpSpPr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90F3AB70-6ED3-4336-BC47-D2515D2D8E4F}"/>
                </a:ext>
              </a:extLst>
            </p:cNvPr>
            <p:cNvGrpSpPr/>
            <p:nvPr/>
          </p:nvGrpSpPr>
          <p:grpSpPr>
            <a:xfrm>
              <a:off x="0" y="-276224"/>
              <a:ext cx="6994687" cy="1733515"/>
              <a:chOff x="0" y="-158778"/>
              <a:chExt cx="6994687" cy="1733515"/>
            </a:xfrm>
          </p:grpSpPr>
          <p:pic>
            <p:nvPicPr>
              <p:cNvPr id="18" name="Grafik 17" descr="Ein Bild, das Gruppe, mehrere enthält.&#10;&#10;Automatisch generierte Beschreibung">
                <a:extLst>
                  <a:ext uri="{FF2B5EF4-FFF2-40B4-BE49-F238E27FC236}">
                    <a16:creationId xmlns:a16="http://schemas.microsoft.com/office/drawing/2014/main" id="{9F5FEF2F-32FD-4CCA-A8F2-4C441C0F8A4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t="67502" r="-309"/>
              <a:stretch/>
            </p:blipFill>
            <p:spPr>
              <a:xfrm>
                <a:off x="0" y="-158778"/>
                <a:ext cx="3794288" cy="1732466"/>
              </a:xfrm>
              <a:prstGeom prst="rect">
                <a:avLst/>
              </a:prstGeom>
            </p:spPr>
          </p:pic>
          <p:pic>
            <p:nvPicPr>
              <p:cNvPr id="19" name="Grafik 18" descr="Ein Bild, das Gruppe, mehrere enthält.&#10;&#10;Automatisch generierte Beschreibung">
                <a:extLst>
                  <a:ext uri="{FF2B5EF4-FFF2-40B4-BE49-F238E27FC236}">
                    <a16:creationId xmlns:a16="http://schemas.microsoft.com/office/drawing/2014/main" id="{4292A902-7F9B-4FBF-AC9A-F46A9E690A1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1" t="67502" r="-310"/>
              <a:stretch/>
            </p:blipFill>
            <p:spPr>
              <a:xfrm>
                <a:off x="3270421" y="-157729"/>
                <a:ext cx="3724266" cy="1732466"/>
              </a:xfrm>
              <a:prstGeom prst="rect">
                <a:avLst/>
              </a:prstGeom>
            </p:spPr>
          </p:pic>
        </p:grpSp>
        <p:pic>
          <p:nvPicPr>
            <p:cNvPr id="16" name="Grafik 15" descr="Ein Bild, das Gruppe, mehrere enthält.&#10;&#10;Automatisch generierte Beschreibung">
              <a:extLst>
                <a:ext uri="{FF2B5EF4-FFF2-40B4-BE49-F238E27FC236}">
                  <a16:creationId xmlns:a16="http://schemas.microsoft.com/office/drawing/2014/main" id="{0DDC8AC8-2401-4124-8547-3398935AE1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65" t="67502" r="-309"/>
            <a:stretch/>
          </p:blipFill>
          <p:spPr>
            <a:xfrm>
              <a:off x="6413020" y="-255244"/>
              <a:ext cx="2176650" cy="1732466"/>
            </a:xfrm>
            <a:prstGeom prst="rect">
              <a:avLst/>
            </a:prstGeom>
          </p:spPr>
        </p:pic>
        <p:pic>
          <p:nvPicPr>
            <p:cNvPr id="17" name="Grafik 16" descr="Ein Bild, das Gruppe, mehrere enthält.&#10;&#10;Automatisch generierte Beschreibung">
              <a:extLst>
                <a:ext uri="{FF2B5EF4-FFF2-40B4-BE49-F238E27FC236}">
                  <a16:creationId xmlns:a16="http://schemas.microsoft.com/office/drawing/2014/main" id="{EABE3027-702D-466A-916F-EFC847D544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65" t="67502" r="3830"/>
            <a:stretch/>
          </p:blipFill>
          <p:spPr>
            <a:xfrm>
              <a:off x="8010064" y="-227075"/>
              <a:ext cx="2020056" cy="173246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4284000" y="1422000"/>
            <a:ext cx="3886560" cy="114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" name="CustomShape 2"/>
          <p:cNvSpPr/>
          <p:nvPr/>
        </p:nvSpPr>
        <p:spPr>
          <a:xfrm>
            <a:off x="1079999" y="1301577"/>
            <a:ext cx="4824387" cy="46844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de-DE" sz="36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Ablauf</a:t>
            </a:r>
          </a:p>
          <a:p>
            <a:pPr>
              <a:lnSpc>
                <a:spcPct val="115000"/>
              </a:lnSpc>
            </a:pPr>
            <a:endParaRPr lang="de-D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342900" indent="-342900">
              <a:lnSpc>
                <a:spcPct val="115000"/>
              </a:lnSpc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de-DE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Einführung</a:t>
            </a:r>
            <a:endParaRPr lang="de-DE" sz="2400" b="0" strike="noStrike" spc="-1" dirty="0">
              <a:latin typeface="Arial"/>
            </a:endParaRP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e-DE" sz="2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Szenario und Akteur*innen</a:t>
            </a:r>
            <a:endParaRPr lang="de-DE" sz="2200" b="0" strike="noStrike" spc="-1" dirty="0">
              <a:latin typeface="Arial"/>
            </a:endParaRP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e-DE" sz="2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Ablauf </a:t>
            </a:r>
            <a:endParaRPr lang="de-DE" sz="2200" b="0" strike="noStrike" spc="-1" dirty="0">
              <a:latin typeface="Arial"/>
            </a:endParaRPr>
          </a:p>
          <a:p>
            <a:pPr marL="800100" lvl="1" indent="-34290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de-DE" sz="2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Rollenverteilung</a:t>
            </a:r>
            <a:endParaRPr lang="de-DE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b="0" strike="noStrike" spc="-1" dirty="0">
              <a:latin typeface="Arial"/>
            </a:endParaRPr>
          </a:p>
          <a:p>
            <a:pPr marL="342900" indent="-342900">
              <a:lnSpc>
                <a:spcPct val="100000"/>
              </a:lnSpc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de-DE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Spielphase</a:t>
            </a:r>
            <a:endParaRPr lang="de-DE" sz="2400" b="0" strike="noStrike" spc="-1" dirty="0">
              <a:latin typeface="Arial"/>
            </a:endParaRPr>
          </a:p>
          <a:p>
            <a:pPr marL="285750" indent="-285750">
              <a:lnSpc>
                <a:spcPct val="100000"/>
              </a:lnSpc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de-DE" b="0" strike="noStrike" spc="-1" dirty="0">
              <a:latin typeface="Arial"/>
            </a:endParaRPr>
          </a:p>
          <a:p>
            <a:pPr marL="342900" indent="-342900">
              <a:lnSpc>
                <a:spcPct val="100000"/>
              </a:lnSpc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de-DE" sz="24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Auswertung des Planspiels</a:t>
            </a:r>
            <a:endParaRPr lang="de-DE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de-DE" sz="2400" b="0" strike="noStrike" spc="-1" dirty="0">
              <a:latin typeface="Arial"/>
            </a:endParaRP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D308991-A3BC-47B4-8602-A161416B3861}"/>
              </a:ext>
            </a:extLst>
          </p:cNvPr>
          <p:cNvGrpSpPr/>
          <p:nvPr/>
        </p:nvGrpSpPr>
        <p:grpSpPr>
          <a:xfrm>
            <a:off x="-199684" y="5514681"/>
            <a:ext cx="9898360" cy="1501017"/>
            <a:chOff x="-199684" y="5514681"/>
            <a:chExt cx="9898360" cy="1501017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513C59F3-D94A-4BC7-BA53-E9061C3C3B23}"/>
                </a:ext>
              </a:extLst>
            </p:cNvPr>
            <p:cNvGrpSpPr/>
            <p:nvPr/>
          </p:nvGrpSpPr>
          <p:grpSpPr>
            <a:xfrm>
              <a:off x="2862305" y="5514681"/>
              <a:ext cx="6836371" cy="1482163"/>
              <a:chOff x="-367947" y="5486400"/>
              <a:chExt cx="6836371" cy="1482163"/>
            </a:xfrm>
          </p:grpSpPr>
          <p:pic>
            <p:nvPicPr>
              <p:cNvPr id="8" name="Grafik 7" descr="Ein Bild, das Gruppe, mehrere enthält.&#10;&#10;Automatisch generierte Beschreibung">
                <a:extLst>
                  <a:ext uri="{FF2B5EF4-FFF2-40B4-BE49-F238E27FC236}">
                    <a16:creationId xmlns:a16="http://schemas.microsoft.com/office/drawing/2014/main" id="{E2096870-0CEE-4146-81EC-521439EC2D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t="1239" r="-309" b="71706"/>
              <a:stretch/>
            </p:blipFill>
            <p:spPr>
              <a:xfrm>
                <a:off x="2674135" y="5486400"/>
                <a:ext cx="3794289" cy="1442302"/>
              </a:xfrm>
              <a:prstGeom prst="rect">
                <a:avLst/>
              </a:prstGeom>
            </p:spPr>
          </p:pic>
          <p:pic>
            <p:nvPicPr>
              <p:cNvPr id="9" name="Grafik 8" descr="Ein Bild, das Gruppe, mehrere enthält.&#10;&#10;Automatisch generierte Beschreibung">
                <a:extLst>
                  <a:ext uri="{FF2B5EF4-FFF2-40B4-BE49-F238E27FC236}">
                    <a16:creationId xmlns:a16="http://schemas.microsoft.com/office/drawing/2014/main" id="{96397B21-22C9-461C-BC32-403B0C1A697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t="1239" r="-309" b="71706"/>
              <a:stretch/>
            </p:blipFill>
            <p:spPr>
              <a:xfrm>
                <a:off x="-367947" y="5526261"/>
                <a:ext cx="3794289" cy="1442302"/>
              </a:xfrm>
              <a:prstGeom prst="rect">
                <a:avLst/>
              </a:prstGeom>
            </p:spPr>
          </p:pic>
        </p:grpSp>
        <p:pic>
          <p:nvPicPr>
            <p:cNvPr id="7" name="Grafik 6" descr="Ein Bild, das Gruppe, mehrere enthält.&#10;&#10;Automatisch generierte Beschreibung">
              <a:extLst>
                <a:ext uri="{FF2B5EF4-FFF2-40B4-BE49-F238E27FC236}">
                  <a16:creationId xmlns:a16="http://schemas.microsoft.com/office/drawing/2014/main" id="{84540AEC-936F-41AB-8C6B-277BB24F47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1239" r="-309" b="71706"/>
            <a:stretch/>
          </p:blipFill>
          <p:spPr>
            <a:xfrm>
              <a:off x="-199684" y="5573396"/>
              <a:ext cx="3794289" cy="1442302"/>
            </a:xfrm>
            <a:prstGeom prst="rect">
              <a:avLst/>
            </a:prstGeom>
          </p:spPr>
        </p:pic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5C14AA3A-C944-476E-9372-D474A47635F9}"/>
              </a:ext>
            </a:extLst>
          </p:cNvPr>
          <p:cNvGrpSpPr/>
          <p:nvPr/>
        </p:nvGrpSpPr>
        <p:grpSpPr>
          <a:xfrm>
            <a:off x="-169683" y="-276224"/>
            <a:ext cx="10030120" cy="1781615"/>
            <a:chOff x="0" y="-276224"/>
            <a:chExt cx="10030120" cy="1781615"/>
          </a:xfrm>
        </p:grpSpPr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4B9F3809-48B0-4EBE-BEA9-C3E9D34695D0}"/>
                </a:ext>
              </a:extLst>
            </p:cNvPr>
            <p:cNvGrpSpPr/>
            <p:nvPr/>
          </p:nvGrpSpPr>
          <p:grpSpPr>
            <a:xfrm>
              <a:off x="0" y="-276224"/>
              <a:ext cx="6994687" cy="1733515"/>
              <a:chOff x="0" y="-158778"/>
              <a:chExt cx="6994687" cy="1733515"/>
            </a:xfrm>
          </p:grpSpPr>
          <p:pic>
            <p:nvPicPr>
              <p:cNvPr id="14" name="Grafik 13" descr="Ein Bild, das Gruppe, mehrere enthält.&#10;&#10;Automatisch generierte Beschreibung">
                <a:extLst>
                  <a:ext uri="{FF2B5EF4-FFF2-40B4-BE49-F238E27FC236}">
                    <a16:creationId xmlns:a16="http://schemas.microsoft.com/office/drawing/2014/main" id="{1A6B9BB3-0154-4CD9-A21F-C5FA34A959D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t="67502" r="-309"/>
              <a:stretch/>
            </p:blipFill>
            <p:spPr>
              <a:xfrm>
                <a:off x="0" y="-158778"/>
                <a:ext cx="3794288" cy="1732466"/>
              </a:xfrm>
              <a:prstGeom prst="rect">
                <a:avLst/>
              </a:prstGeom>
            </p:spPr>
          </p:pic>
          <p:pic>
            <p:nvPicPr>
              <p:cNvPr id="15" name="Grafik 14" descr="Ein Bild, das Gruppe, mehrere enthält.&#10;&#10;Automatisch generierte Beschreibung">
                <a:extLst>
                  <a:ext uri="{FF2B5EF4-FFF2-40B4-BE49-F238E27FC236}">
                    <a16:creationId xmlns:a16="http://schemas.microsoft.com/office/drawing/2014/main" id="{76896783-2770-4B94-9CAC-B52B4A87E1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1" t="67502" r="-310"/>
              <a:stretch/>
            </p:blipFill>
            <p:spPr>
              <a:xfrm>
                <a:off x="3270421" y="-157729"/>
                <a:ext cx="3724266" cy="1732466"/>
              </a:xfrm>
              <a:prstGeom prst="rect">
                <a:avLst/>
              </a:prstGeom>
            </p:spPr>
          </p:pic>
        </p:grpSp>
        <p:pic>
          <p:nvPicPr>
            <p:cNvPr id="12" name="Grafik 11" descr="Ein Bild, das Gruppe, mehrere enthält.&#10;&#10;Automatisch generierte Beschreibung">
              <a:extLst>
                <a:ext uri="{FF2B5EF4-FFF2-40B4-BE49-F238E27FC236}">
                  <a16:creationId xmlns:a16="http://schemas.microsoft.com/office/drawing/2014/main" id="{49D373D5-589B-4F6A-A4E5-35C613546A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65" t="67502" r="-309"/>
            <a:stretch/>
          </p:blipFill>
          <p:spPr>
            <a:xfrm>
              <a:off x="6413020" y="-255244"/>
              <a:ext cx="2176650" cy="1732466"/>
            </a:xfrm>
            <a:prstGeom prst="rect">
              <a:avLst/>
            </a:prstGeom>
          </p:spPr>
        </p:pic>
        <p:pic>
          <p:nvPicPr>
            <p:cNvPr id="13" name="Grafik 12" descr="Ein Bild, das Gruppe, mehrere enthält.&#10;&#10;Automatisch generierte Beschreibung">
              <a:extLst>
                <a:ext uri="{FF2B5EF4-FFF2-40B4-BE49-F238E27FC236}">
                  <a16:creationId xmlns:a16="http://schemas.microsoft.com/office/drawing/2014/main" id="{93E7C044-1449-46BC-8820-98C7B62730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65" t="67502" r="3830"/>
            <a:stretch/>
          </p:blipFill>
          <p:spPr>
            <a:xfrm>
              <a:off x="8010064" y="-227075"/>
              <a:ext cx="2020056" cy="1732466"/>
            </a:xfrm>
            <a:prstGeom prst="rect">
              <a:avLst/>
            </a:prstGeom>
          </p:spPr>
        </p:pic>
      </p:grpSp>
      <p:pic>
        <p:nvPicPr>
          <p:cNvPr id="164" name="Google Shape;97;p14_0" descr="intag_ev_logo_wg.jpg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6500707" y="3962400"/>
            <a:ext cx="801139" cy="943904"/>
          </a:xfrm>
          <a:prstGeom prst="rect">
            <a:avLst/>
          </a:prstGeom>
          <a:ln w="0">
            <a:noFill/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75AED80D-E972-4D89-8243-2136CC6A50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876" y="4188540"/>
            <a:ext cx="1383832" cy="64633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E6B4969C-FC44-45EF-8B7A-B0671C312CB7}"/>
              </a:ext>
            </a:extLst>
          </p:cNvPr>
          <p:cNvSpPr txBox="1"/>
          <p:nvPr/>
        </p:nvSpPr>
        <p:spPr>
          <a:xfrm>
            <a:off x="6227280" y="4766200"/>
            <a:ext cx="2505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Herausgeber: </a:t>
            </a:r>
          </a:p>
          <a:p>
            <a:pPr algn="r"/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Intag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e.V. und </a:t>
            </a:r>
            <a:r>
              <a:rPr lang="de-DE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Germanwatch</a:t>
            </a:r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 e.V. </a:t>
            </a:r>
          </a:p>
          <a:p>
            <a:pPr algn="r"/>
            <a:r>
              <a:rPr lang="de-DE" sz="1200" dirty="0">
                <a:latin typeface="Calibri" panose="020F0502020204030204" pitchFamily="34" charset="0"/>
                <a:cs typeface="Calibri" panose="020F0502020204030204" pitchFamily="34" charset="0"/>
              </a:rPr>
              <a:t>© Januar 2021</a:t>
            </a: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CustomShape 1"/>
          <p:cNvSpPr/>
          <p:nvPr/>
        </p:nvSpPr>
        <p:spPr>
          <a:xfrm>
            <a:off x="457200" y="775080"/>
            <a:ext cx="8228160" cy="5306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4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Das Szenario</a:t>
            </a:r>
            <a:endParaRPr lang="de-DE" sz="4600" b="0" strike="noStrike" spc="-1" dirty="0">
              <a:latin typeface="Arial"/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454CC76B-293A-4367-B3CC-50561ED5F19E}"/>
              </a:ext>
            </a:extLst>
          </p:cNvPr>
          <p:cNvGrpSpPr/>
          <p:nvPr/>
        </p:nvGrpSpPr>
        <p:grpSpPr>
          <a:xfrm>
            <a:off x="-199684" y="5514681"/>
            <a:ext cx="9898360" cy="1501017"/>
            <a:chOff x="-199684" y="5514681"/>
            <a:chExt cx="9898360" cy="1501017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B530BA47-E0BC-4268-AB1C-25F16892F482}"/>
                </a:ext>
              </a:extLst>
            </p:cNvPr>
            <p:cNvGrpSpPr/>
            <p:nvPr/>
          </p:nvGrpSpPr>
          <p:grpSpPr>
            <a:xfrm>
              <a:off x="2862305" y="5514681"/>
              <a:ext cx="6836371" cy="1482163"/>
              <a:chOff x="-367947" y="5486400"/>
              <a:chExt cx="6836371" cy="1482163"/>
            </a:xfrm>
          </p:grpSpPr>
          <p:pic>
            <p:nvPicPr>
              <p:cNvPr id="3" name="Grafik 2" descr="Ein Bild, das Gruppe, mehrere enthält.&#10;&#10;Automatisch generierte Beschreibung">
                <a:extLst>
                  <a:ext uri="{FF2B5EF4-FFF2-40B4-BE49-F238E27FC236}">
                    <a16:creationId xmlns:a16="http://schemas.microsoft.com/office/drawing/2014/main" id="{4CEAA889-7B87-4FE8-92D4-A020A4D5D40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t="1239" r="-309" b="71706"/>
              <a:stretch/>
            </p:blipFill>
            <p:spPr>
              <a:xfrm>
                <a:off x="2674135" y="5486400"/>
                <a:ext cx="3794289" cy="1442302"/>
              </a:xfrm>
              <a:prstGeom prst="rect">
                <a:avLst/>
              </a:prstGeom>
            </p:spPr>
          </p:pic>
          <p:pic>
            <p:nvPicPr>
              <p:cNvPr id="7" name="Grafik 6" descr="Ein Bild, das Gruppe, mehrere enthält.&#10;&#10;Automatisch generierte Beschreibung">
                <a:extLst>
                  <a:ext uri="{FF2B5EF4-FFF2-40B4-BE49-F238E27FC236}">
                    <a16:creationId xmlns:a16="http://schemas.microsoft.com/office/drawing/2014/main" id="{79D33324-21D0-4712-BDBA-1810C129686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t="1239" r="-309" b="71706"/>
              <a:stretch/>
            </p:blipFill>
            <p:spPr>
              <a:xfrm>
                <a:off x="-367947" y="5526261"/>
                <a:ext cx="3794289" cy="1442302"/>
              </a:xfrm>
              <a:prstGeom prst="rect">
                <a:avLst/>
              </a:prstGeom>
            </p:spPr>
          </p:pic>
        </p:grpSp>
        <p:pic>
          <p:nvPicPr>
            <p:cNvPr id="9" name="Grafik 8" descr="Ein Bild, das Gruppe, mehrere enthält.&#10;&#10;Automatisch generierte Beschreibung">
              <a:extLst>
                <a:ext uri="{FF2B5EF4-FFF2-40B4-BE49-F238E27FC236}">
                  <a16:creationId xmlns:a16="http://schemas.microsoft.com/office/drawing/2014/main" id="{DE572ADC-485F-4BA1-9A1A-8372776BB0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1239" r="-309" b="71706"/>
            <a:stretch/>
          </p:blipFill>
          <p:spPr>
            <a:xfrm>
              <a:off x="-199684" y="5573396"/>
              <a:ext cx="3794289" cy="1442302"/>
            </a:xfrm>
            <a:prstGeom prst="rect">
              <a:avLst/>
            </a:prstGeom>
          </p:spPr>
        </p:pic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DB0A588C-66E4-4C45-944E-CD5FD1CF242E}"/>
              </a:ext>
            </a:extLst>
          </p:cNvPr>
          <p:cNvGrpSpPr/>
          <p:nvPr/>
        </p:nvGrpSpPr>
        <p:grpSpPr>
          <a:xfrm>
            <a:off x="-169683" y="-276224"/>
            <a:ext cx="10030120" cy="1781615"/>
            <a:chOff x="0" y="-276224"/>
            <a:chExt cx="10030120" cy="1781615"/>
          </a:xfrm>
        </p:grpSpPr>
        <p:grpSp>
          <p:nvGrpSpPr>
            <p:cNvPr id="26" name="Gruppieren 25">
              <a:extLst>
                <a:ext uri="{FF2B5EF4-FFF2-40B4-BE49-F238E27FC236}">
                  <a16:creationId xmlns:a16="http://schemas.microsoft.com/office/drawing/2014/main" id="{A417BC4A-EDDA-4356-8A0C-2C76D6AB3077}"/>
                </a:ext>
              </a:extLst>
            </p:cNvPr>
            <p:cNvGrpSpPr/>
            <p:nvPr/>
          </p:nvGrpSpPr>
          <p:grpSpPr>
            <a:xfrm>
              <a:off x="0" y="-276224"/>
              <a:ext cx="6994687" cy="1733515"/>
              <a:chOff x="0" y="-158778"/>
              <a:chExt cx="6994687" cy="1733515"/>
            </a:xfrm>
          </p:grpSpPr>
          <p:pic>
            <p:nvPicPr>
              <p:cNvPr id="29" name="Grafik 28" descr="Ein Bild, das Gruppe, mehrere enthält.&#10;&#10;Automatisch generierte Beschreibung">
                <a:extLst>
                  <a:ext uri="{FF2B5EF4-FFF2-40B4-BE49-F238E27FC236}">
                    <a16:creationId xmlns:a16="http://schemas.microsoft.com/office/drawing/2014/main" id="{9761F162-010A-42F9-BAA0-424D0133258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t="67502" r="-309"/>
              <a:stretch/>
            </p:blipFill>
            <p:spPr>
              <a:xfrm>
                <a:off x="0" y="-158778"/>
                <a:ext cx="3794288" cy="1732466"/>
              </a:xfrm>
              <a:prstGeom prst="rect">
                <a:avLst/>
              </a:prstGeom>
            </p:spPr>
          </p:pic>
          <p:pic>
            <p:nvPicPr>
              <p:cNvPr id="30" name="Grafik 29" descr="Ein Bild, das Gruppe, mehrere enthält.&#10;&#10;Automatisch generierte Beschreibung">
                <a:extLst>
                  <a:ext uri="{FF2B5EF4-FFF2-40B4-BE49-F238E27FC236}">
                    <a16:creationId xmlns:a16="http://schemas.microsoft.com/office/drawing/2014/main" id="{8C084E2C-62E5-4180-A3CF-4DF3394FB7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1" t="67502" r="-310"/>
              <a:stretch/>
            </p:blipFill>
            <p:spPr>
              <a:xfrm>
                <a:off x="3270421" y="-157729"/>
                <a:ext cx="3724266" cy="1732466"/>
              </a:xfrm>
              <a:prstGeom prst="rect">
                <a:avLst/>
              </a:prstGeom>
            </p:spPr>
          </p:pic>
        </p:grpSp>
        <p:pic>
          <p:nvPicPr>
            <p:cNvPr id="27" name="Grafik 26" descr="Ein Bild, das Gruppe, mehrere enthält.&#10;&#10;Automatisch generierte Beschreibung">
              <a:extLst>
                <a:ext uri="{FF2B5EF4-FFF2-40B4-BE49-F238E27FC236}">
                  <a16:creationId xmlns:a16="http://schemas.microsoft.com/office/drawing/2014/main" id="{A84C9F54-379B-4C64-8256-A241068670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65" t="67502" r="-309"/>
            <a:stretch/>
          </p:blipFill>
          <p:spPr>
            <a:xfrm>
              <a:off x="6413020" y="-255244"/>
              <a:ext cx="2176650" cy="1732466"/>
            </a:xfrm>
            <a:prstGeom prst="rect">
              <a:avLst/>
            </a:prstGeom>
          </p:spPr>
        </p:pic>
        <p:pic>
          <p:nvPicPr>
            <p:cNvPr id="28" name="Grafik 27" descr="Ein Bild, das Gruppe, mehrere enthält.&#10;&#10;Automatisch generierte Beschreibung">
              <a:extLst>
                <a:ext uri="{FF2B5EF4-FFF2-40B4-BE49-F238E27FC236}">
                  <a16:creationId xmlns:a16="http://schemas.microsoft.com/office/drawing/2014/main" id="{FF336535-6C2B-41F5-A808-86B0531DFE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65" t="67502" r="3830"/>
            <a:stretch/>
          </p:blipFill>
          <p:spPr>
            <a:xfrm>
              <a:off x="8010064" y="-227075"/>
              <a:ext cx="2020056" cy="173246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7416000" y="6453720"/>
            <a:ext cx="1726920" cy="313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1050" b="0" strike="noStrike" spc="-1">
                <a:solidFill>
                  <a:srgbClr val="FFFFFF"/>
                </a:solidFill>
                <a:latin typeface="Arial"/>
                <a:ea typeface="DejaVu Sans"/>
              </a:rPr>
              <a:t>Illustration: Till Lassmann</a:t>
            </a:r>
            <a:endParaRPr lang="de-DE" sz="1050" b="0" strike="noStrike" spc="-1">
              <a:latin typeface="Arial"/>
            </a:endParaRPr>
          </a:p>
        </p:txBody>
      </p:sp>
      <p:pic>
        <p:nvPicPr>
          <p:cNvPr id="167" name="Grafik 166"/>
          <p:cNvPicPr/>
          <p:nvPr/>
        </p:nvPicPr>
        <p:blipFill>
          <a:blip r:embed="rId3"/>
          <a:stretch/>
        </p:blipFill>
        <p:spPr>
          <a:xfrm>
            <a:off x="0" y="236160"/>
            <a:ext cx="9142920" cy="6449760"/>
          </a:xfrm>
          <a:prstGeom prst="rect">
            <a:avLst/>
          </a:prstGeom>
          <a:ln w="0">
            <a:noFill/>
          </a:ln>
        </p:spPr>
      </p:pic>
      <p:sp>
        <p:nvSpPr>
          <p:cNvPr id="4" name="CustomShape 3">
            <a:extLst>
              <a:ext uri="{FF2B5EF4-FFF2-40B4-BE49-F238E27FC236}">
                <a16:creationId xmlns:a16="http://schemas.microsoft.com/office/drawing/2014/main" id="{AF6EF5B4-372F-47FA-BAC5-4D050B04CB60}"/>
              </a:ext>
            </a:extLst>
          </p:cNvPr>
          <p:cNvSpPr/>
          <p:nvPr/>
        </p:nvSpPr>
        <p:spPr>
          <a:xfrm>
            <a:off x="7176655" y="6431930"/>
            <a:ext cx="1967345" cy="313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de-DE" sz="1050" strike="noStrike" spc="-1" dirty="0">
                <a:solidFill>
                  <a:srgbClr val="000000"/>
                </a:solidFill>
                <a:latin typeface="Arial"/>
                <a:ea typeface="DejaVu Sans"/>
              </a:rPr>
              <a:t>Illustration: Till </a:t>
            </a:r>
            <a:r>
              <a:rPr lang="de-DE" sz="105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Laßmann</a:t>
            </a:r>
            <a:endParaRPr lang="de-DE" sz="105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457200" y="775080"/>
            <a:ext cx="8228160" cy="5306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4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Die </a:t>
            </a:r>
            <a:r>
              <a:rPr lang="de-DE" sz="4800" b="1" spc="-1" dirty="0">
                <a:solidFill>
                  <a:srgbClr val="000000"/>
                </a:solidFill>
                <a:latin typeface="Calibri"/>
                <a:ea typeface="Calibri"/>
              </a:rPr>
              <a:t>Akteur*innen </a:t>
            </a:r>
            <a:endParaRPr lang="de-DE" sz="4600" b="1" strike="noStrike" spc="-1" dirty="0">
              <a:latin typeface="Arial"/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6B2F59E9-6FDF-4A0E-A628-31CED20FE519}"/>
              </a:ext>
            </a:extLst>
          </p:cNvPr>
          <p:cNvGrpSpPr/>
          <p:nvPr/>
        </p:nvGrpSpPr>
        <p:grpSpPr>
          <a:xfrm>
            <a:off x="-199684" y="5514681"/>
            <a:ext cx="9898360" cy="1501017"/>
            <a:chOff x="-199684" y="5514681"/>
            <a:chExt cx="9898360" cy="1501017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029675D2-404F-4E0C-BC17-9703B55B41F5}"/>
                </a:ext>
              </a:extLst>
            </p:cNvPr>
            <p:cNvGrpSpPr/>
            <p:nvPr/>
          </p:nvGrpSpPr>
          <p:grpSpPr>
            <a:xfrm>
              <a:off x="2862305" y="5514681"/>
              <a:ext cx="6836371" cy="1482163"/>
              <a:chOff x="-367947" y="5486400"/>
              <a:chExt cx="6836371" cy="1482163"/>
            </a:xfrm>
          </p:grpSpPr>
          <p:pic>
            <p:nvPicPr>
              <p:cNvPr id="6" name="Grafik 5" descr="Ein Bild, das Gruppe, mehrere enthält.&#10;&#10;Automatisch generierte Beschreibung">
                <a:extLst>
                  <a:ext uri="{FF2B5EF4-FFF2-40B4-BE49-F238E27FC236}">
                    <a16:creationId xmlns:a16="http://schemas.microsoft.com/office/drawing/2014/main" id="{55862C7A-FD84-4261-B31A-36306D08044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t="1239" r="-309" b="71706"/>
              <a:stretch/>
            </p:blipFill>
            <p:spPr>
              <a:xfrm>
                <a:off x="2674135" y="5486400"/>
                <a:ext cx="3794289" cy="1442302"/>
              </a:xfrm>
              <a:prstGeom prst="rect">
                <a:avLst/>
              </a:prstGeom>
            </p:spPr>
          </p:pic>
          <p:pic>
            <p:nvPicPr>
              <p:cNvPr id="7" name="Grafik 6" descr="Ein Bild, das Gruppe, mehrere enthält.&#10;&#10;Automatisch generierte Beschreibung">
                <a:extLst>
                  <a:ext uri="{FF2B5EF4-FFF2-40B4-BE49-F238E27FC236}">
                    <a16:creationId xmlns:a16="http://schemas.microsoft.com/office/drawing/2014/main" id="{2684E0C4-ACF7-4C04-A191-5F42D1EDB32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t="1239" r="-309" b="71706"/>
              <a:stretch/>
            </p:blipFill>
            <p:spPr>
              <a:xfrm>
                <a:off x="-367947" y="5526261"/>
                <a:ext cx="3794289" cy="1442302"/>
              </a:xfrm>
              <a:prstGeom prst="rect">
                <a:avLst/>
              </a:prstGeom>
            </p:spPr>
          </p:pic>
        </p:grpSp>
        <p:pic>
          <p:nvPicPr>
            <p:cNvPr id="5" name="Grafik 4" descr="Ein Bild, das Gruppe, mehrere enthält.&#10;&#10;Automatisch generierte Beschreibung">
              <a:extLst>
                <a:ext uri="{FF2B5EF4-FFF2-40B4-BE49-F238E27FC236}">
                  <a16:creationId xmlns:a16="http://schemas.microsoft.com/office/drawing/2014/main" id="{9C88374A-4B1F-4FC5-9553-0199D54510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1239" r="-309" b="71706"/>
            <a:stretch/>
          </p:blipFill>
          <p:spPr>
            <a:xfrm>
              <a:off x="-199684" y="5573396"/>
              <a:ext cx="3794289" cy="1442302"/>
            </a:xfrm>
            <a:prstGeom prst="rect">
              <a:avLst/>
            </a:prstGeom>
          </p:spPr>
        </p:pic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77B65D51-5130-4DC3-9D20-2E48C8599B9C}"/>
              </a:ext>
            </a:extLst>
          </p:cNvPr>
          <p:cNvGrpSpPr/>
          <p:nvPr/>
        </p:nvGrpSpPr>
        <p:grpSpPr>
          <a:xfrm>
            <a:off x="-169683" y="-276224"/>
            <a:ext cx="10030120" cy="1781615"/>
            <a:chOff x="0" y="-276224"/>
            <a:chExt cx="10030120" cy="1781615"/>
          </a:xfrm>
        </p:grpSpPr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97EB4A07-B666-4E1A-8667-9513B2A241E3}"/>
                </a:ext>
              </a:extLst>
            </p:cNvPr>
            <p:cNvGrpSpPr/>
            <p:nvPr/>
          </p:nvGrpSpPr>
          <p:grpSpPr>
            <a:xfrm>
              <a:off x="0" y="-276224"/>
              <a:ext cx="6994687" cy="1733515"/>
              <a:chOff x="0" y="-158778"/>
              <a:chExt cx="6994687" cy="1733515"/>
            </a:xfrm>
          </p:grpSpPr>
          <p:pic>
            <p:nvPicPr>
              <p:cNvPr id="18" name="Grafik 17" descr="Ein Bild, das Gruppe, mehrere enthält.&#10;&#10;Automatisch generierte Beschreibung">
                <a:extLst>
                  <a:ext uri="{FF2B5EF4-FFF2-40B4-BE49-F238E27FC236}">
                    <a16:creationId xmlns:a16="http://schemas.microsoft.com/office/drawing/2014/main" id="{6D081405-F432-4EE5-AD65-8140F188796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t="67502" r="-309"/>
              <a:stretch/>
            </p:blipFill>
            <p:spPr>
              <a:xfrm>
                <a:off x="0" y="-158778"/>
                <a:ext cx="3794288" cy="1732466"/>
              </a:xfrm>
              <a:prstGeom prst="rect">
                <a:avLst/>
              </a:prstGeom>
            </p:spPr>
          </p:pic>
          <p:pic>
            <p:nvPicPr>
              <p:cNvPr id="19" name="Grafik 18" descr="Ein Bild, das Gruppe, mehrere enthält.&#10;&#10;Automatisch generierte Beschreibung">
                <a:extLst>
                  <a:ext uri="{FF2B5EF4-FFF2-40B4-BE49-F238E27FC236}">
                    <a16:creationId xmlns:a16="http://schemas.microsoft.com/office/drawing/2014/main" id="{2502C975-05AF-4163-BAC0-D7E33BDB80F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1" t="67502" r="-310"/>
              <a:stretch/>
            </p:blipFill>
            <p:spPr>
              <a:xfrm>
                <a:off x="3270421" y="-157729"/>
                <a:ext cx="3724266" cy="1732466"/>
              </a:xfrm>
              <a:prstGeom prst="rect">
                <a:avLst/>
              </a:prstGeom>
            </p:spPr>
          </p:pic>
        </p:grpSp>
        <p:pic>
          <p:nvPicPr>
            <p:cNvPr id="16" name="Grafik 15" descr="Ein Bild, das Gruppe, mehrere enthält.&#10;&#10;Automatisch generierte Beschreibung">
              <a:extLst>
                <a:ext uri="{FF2B5EF4-FFF2-40B4-BE49-F238E27FC236}">
                  <a16:creationId xmlns:a16="http://schemas.microsoft.com/office/drawing/2014/main" id="{A084F1FD-430F-454F-A5EF-EB4B61F9AE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65" t="67502" r="-309"/>
            <a:stretch/>
          </p:blipFill>
          <p:spPr>
            <a:xfrm>
              <a:off x="6413020" y="-255244"/>
              <a:ext cx="2176650" cy="1732466"/>
            </a:xfrm>
            <a:prstGeom prst="rect">
              <a:avLst/>
            </a:prstGeom>
          </p:spPr>
        </p:pic>
        <p:pic>
          <p:nvPicPr>
            <p:cNvPr id="17" name="Grafik 16" descr="Ein Bild, das Gruppe, mehrere enthält.&#10;&#10;Automatisch generierte Beschreibung">
              <a:extLst>
                <a:ext uri="{FF2B5EF4-FFF2-40B4-BE49-F238E27FC236}">
                  <a16:creationId xmlns:a16="http://schemas.microsoft.com/office/drawing/2014/main" id="{18C00C7B-609F-4961-AD93-989C49EA65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65" t="67502" r="3830"/>
            <a:stretch/>
          </p:blipFill>
          <p:spPr>
            <a:xfrm>
              <a:off x="8010064" y="-227075"/>
              <a:ext cx="2020056" cy="173246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rafik 168"/>
          <p:cNvPicPr/>
          <p:nvPr/>
        </p:nvPicPr>
        <p:blipFill>
          <a:blip r:embed="rId3"/>
          <a:stretch/>
        </p:blipFill>
        <p:spPr>
          <a:xfrm>
            <a:off x="360" y="360"/>
            <a:ext cx="9142560" cy="6856560"/>
          </a:xfrm>
          <a:prstGeom prst="rect">
            <a:avLst/>
          </a:prstGeom>
          <a:ln w="0">
            <a:noFill/>
          </a:ln>
        </p:spPr>
      </p:pic>
      <p:sp>
        <p:nvSpPr>
          <p:cNvPr id="170" name="CustomShape 1"/>
          <p:cNvSpPr/>
          <p:nvPr/>
        </p:nvSpPr>
        <p:spPr>
          <a:xfrm>
            <a:off x="457200" y="46080"/>
            <a:ext cx="8227800" cy="1141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1" name="CustomShape 2"/>
          <p:cNvSpPr/>
          <p:nvPr/>
        </p:nvSpPr>
        <p:spPr>
          <a:xfrm>
            <a:off x="140400" y="879480"/>
            <a:ext cx="9001800" cy="5977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457200" indent="-341280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endParaRPr lang="de-DE" sz="1800" b="0" strike="noStrike" spc="-1">
              <a:latin typeface="Arial"/>
            </a:endParaRPr>
          </a:p>
          <a:p>
            <a:pPr marL="457200" indent="-341280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endParaRPr lang="de-DE" sz="18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tabLst>
                <a:tab pos="0" algn="l"/>
              </a:tabLst>
            </a:pPr>
            <a:endParaRPr lang="de-DE" sz="1800" b="0" strike="noStrike" spc="-1">
              <a:latin typeface="Arial"/>
            </a:endParaRPr>
          </a:p>
          <a:p>
            <a:pPr marL="343080" indent="-341280">
              <a:lnSpc>
                <a:spcPct val="100000"/>
              </a:lnSpc>
              <a:tabLst>
                <a:tab pos="0" algn="l"/>
              </a:tabLst>
            </a:pPr>
            <a:endParaRPr lang="de-DE" sz="1800" b="0" strike="noStrike" spc="-1">
              <a:latin typeface="Arial"/>
            </a:endParaRPr>
          </a:p>
        </p:txBody>
      </p:sp>
      <p:pic>
        <p:nvPicPr>
          <p:cNvPr id="175" name="Grafik 174"/>
          <p:cNvPicPr/>
          <p:nvPr/>
        </p:nvPicPr>
        <p:blipFill>
          <a:blip r:embed="rId4"/>
          <a:stretch/>
        </p:blipFill>
        <p:spPr>
          <a:xfrm rot="426615">
            <a:off x="1794036" y="2385531"/>
            <a:ext cx="1503720" cy="2104920"/>
          </a:xfrm>
          <a:prstGeom prst="rect">
            <a:avLst/>
          </a:prstGeom>
          <a:ln w="0">
            <a:noFill/>
          </a:ln>
        </p:spPr>
      </p:pic>
      <p:pic>
        <p:nvPicPr>
          <p:cNvPr id="177" name="Grafik 176"/>
          <p:cNvPicPr/>
          <p:nvPr/>
        </p:nvPicPr>
        <p:blipFill>
          <a:blip r:embed="rId5"/>
          <a:stretch/>
        </p:blipFill>
        <p:spPr>
          <a:xfrm rot="526800">
            <a:off x="1736383" y="112333"/>
            <a:ext cx="1467720" cy="2054520"/>
          </a:xfrm>
          <a:prstGeom prst="rect">
            <a:avLst/>
          </a:prstGeom>
          <a:ln w="0">
            <a:noFill/>
          </a:ln>
        </p:spPr>
      </p:pic>
      <p:pic>
        <p:nvPicPr>
          <p:cNvPr id="178" name="Grafik 177"/>
          <p:cNvPicPr/>
          <p:nvPr/>
        </p:nvPicPr>
        <p:blipFill>
          <a:blip r:embed="rId6"/>
          <a:stretch/>
        </p:blipFill>
        <p:spPr>
          <a:xfrm rot="21443104">
            <a:off x="949451" y="4673793"/>
            <a:ext cx="1503720" cy="2104920"/>
          </a:xfrm>
          <a:prstGeom prst="rect">
            <a:avLst/>
          </a:prstGeom>
          <a:ln w="0">
            <a:noFill/>
          </a:ln>
        </p:spPr>
      </p:pic>
      <p:pic>
        <p:nvPicPr>
          <p:cNvPr id="180" name="Grafik 179"/>
          <p:cNvPicPr/>
          <p:nvPr/>
        </p:nvPicPr>
        <p:blipFill>
          <a:blip r:embed="rId7"/>
          <a:stretch/>
        </p:blipFill>
        <p:spPr>
          <a:xfrm rot="562206">
            <a:off x="7433319" y="4053056"/>
            <a:ext cx="1503720" cy="2104920"/>
          </a:xfrm>
          <a:prstGeom prst="rect">
            <a:avLst/>
          </a:prstGeom>
          <a:ln w="0">
            <a:noFill/>
          </a:ln>
        </p:spPr>
      </p:pic>
      <p:pic>
        <p:nvPicPr>
          <p:cNvPr id="181" name="Grafik 180"/>
          <p:cNvPicPr/>
          <p:nvPr/>
        </p:nvPicPr>
        <p:blipFill>
          <a:blip r:embed="rId8"/>
          <a:stretch/>
        </p:blipFill>
        <p:spPr>
          <a:xfrm rot="21153939">
            <a:off x="135304" y="2747983"/>
            <a:ext cx="1503720" cy="2108520"/>
          </a:xfrm>
          <a:prstGeom prst="rect">
            <a:avLst/>
          </a:prstGeom>
          <a:ln w="0">
            <a:noFill/>
          </a:ln>
        </p:spPr>
      </p:pic>
      <p:sp>
        <p:nvSpPr>
          <p:cNvPr id="182" name="CustomShape 3"/>
          <p:cNvSpPr/>
          <p:nvPr/>
        </p:nvSpPr>
        <p:spPr>
          <a:xfrm>
            <a:off x="6733309" y="6419273"/>
            <a:ext cx="2409611" cy="43872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de-DE" sz="1050" strike="noStrike" spc="-1" dirty="0">
                <a:solidFill>
                  <a:srgbClr val="FFFFFF"/>
                </a:solidFill>
                <a:latin typeface="Arial"/>
                <a:ea typeface="DejaVu Sans"/>
              </a:rPr>
              <a:t>Illustrationen: Till </a:t>
            </a:r>
            <a:r>
              <a:rPr lang="de-DE" sz="1050" strike="noStrike" spc="-1" dirty="0" err="1">
                <a:solidFill>
                  <a:srgbClr val="FFFFFF"/>
                </a:solidFill>
                <a:latin typeface="Arial"/>
                <a:ea typeface="DejaVu Sans"/>
              </a:rPr>
              <a:t>Laßmann</a:t>
            </a:r>
            <a:endParaRPr lang="de-DE" sz="1050" strike="noStrike" spc="-1" dirty="0">
              <a:solidFill>
                <a:srgbClr val="FFFFFF"/>
              </a:solidFill>
              <a:latin typeface="Arial"/>
              <a:ea typeface="DejaVu Sans"/>
            </a:endParaRPr>
          </a:p>
          <a:p>
            <a:pPr algn="r"/>
            <a:r>
              <a:rPr lang="de-DE" sz="1050" spc="-1" dirty="0">
                <a:solidFill>
                  <a:srgbClr val="FFFFFF"/>
                </a:solidFill>
                <a:latin typeface="Arial"/>
              </a:rPr>
              <a:t>Hintergrundfoto: </a:t>
            </a:r>
            <a:r>
              <a:rPr lang="de-DE" sz="1050" spc="-1" dirty="0" err="1">
                <a:solidFill>
                  <a:srgbClr val="FFFFFF"/>
                </a:solidFill>
                <a:latin typeface="Arial"/>
              </a:rPr>
              <a:t>Intag</a:t>
            </a:r>
            <a:r>
              <a:rPr lang="de-DE" sz="1050" spc="-1" dirty="0">
                <a:solidFill>
                  <a:srgbClr val="FFFFFF"/>
                </a:solidFill>
                <a:latin typeface="Arial"/>
              </a:rPr>
              <a:t> e.V.</a:t>
            </a:r>
            <a:endParaRPr lang="de-DE" sz="1050" spc="-1" dirty="0"/>
          </a:p>
          <a:p>
            <a:pPr>
              <a:lnSpc>
                <a:spcPct val="100000"/>
              </a:lnSpc>
            </a:pPr>
            <a:endParaRPr lang="de-DE" sz="1050" strike="noStrike" spc="-1" dirty="0">
              <a:latin typeface="Arial"/>
            </a:endParaRPr>
          </a:p>
        </p:txBody>
      </p:sp>
      <p:pic>
        <p:nvPicPr>
          <p:cNvPr id="183" name="Grafik 182"/>
          <p:cNvPicPr/>
          <p:nvPr/>
        </p:nvPicPr>
        <p:blipFill>
          <a:blip r:embed="rId9"/>
          <a:stretch/>
        </p:blipFill>
        <p:spPr>
          <a:xfrm rot="21300600">
            <a:off x="147069" y="526664"/>
            <a:ext cx="1503720" cy="2104920"/>
          </a:xfrm>
          <a:prstGeom prst="rect">
            <a:avLst/>
          </a:prstGeom>
          <a:ln w="0">
            <a:noFill/>
          </a:ln>
        </p:spPr>
      </p:pic>
      <p:pic>
        <p:nvPicPr>
          <p:cNvPr id="173" name="Grafik 172"/>
          <p:cNvPicPr/>
          <p:nvPr/>
        </p:nvPicPr>
        <p:blipFill>
          <a:blip r:embed="rId10"/>
          <a:stretch/>
        </p:blipFill>
        <p:spPr>
          <a:xfrm>
            <a:off x="4669569" y="407267"/>
            <a:ext cx="1503720" cy="2104920"/>
          </a:xfrm>
          <a:prstGeom prst="rect">
            <a:avLst/>
          </a:prstGeom>
          <a:ln w="0">
            <a:noFill/>
          </a:ln>
        </p:spPr>
      </p:pic>
      <p:pic>
        <p:nvPicPr>
          <p:cNvPr id="174" name="Grafik 173"/>
          <p:cNvPicPr/>
          <p:nvPr/>
        </p:nvPicPr>
        <p:blipFill>
          <a:blip r:embed="rId11"/>
          <a:stretch/>
        </p:blipFill>
        <p:spPr>
          <a:xfrm rot="346800">
            <a:off x="6241343" y="2694688"/>
            <a:ext cx="1503720" cy="2108520"/>
          </a:xfrm>
          <a:prstGeom prst="rect">
            <a:avLst/>
          </a:prstGeom>
          <a:ln w="0">
            <a:noFill/>
          </a:ln>
        </p:spPr>
      </p:pic>
      <p:pic>
        <p:nvPicPr>
          <p:cNvPr id="179" name="Grafik 178"/>
          <p:cNvPicPr/>
          <p:nvPr/>
        </p:nvPicPr>
        <p:blipFill>
          <a:blip r:embed="rId12"/>
          <a:stretch/>
        </p:blipFill>
        <p:spPr>
          <a:xfrm rot="460200">
            <a:off x="7520273" y="1255813"/>
            <a:ext cx="1503720" cy="2104920"/>
          </a:xfrm>
          <a:prstGeom prst="rect">
            <a:avLst/>
          </a:prstGeom>
          <a:ln w="0">
            <a:noFill/>
          </a:ln>
        </p:spPr>
      </p:pic>
      <p:pic>
        <p:nvPicPr>
          <p:cNvPr id="176" name="Grafik 175"/>
          <p:cNvPicPr/>
          <p:nvPr/>
        </p:nvPicPr>
        <p:blipFill>
          <a:blip r:embed="rId13"/>
          <a:stretch/>
        </p:blipFill>
        <p:spPr>
          <a:xfrm rot="944702">
            <a:off x="6215227" y="264811"/>
            <a:ext cx="1503720" cy="2104920"/>
          </a:xfrm>
          <a:prstGeom prst="rect">
            <a:avLst/>
          </a:prstGeom>
          <a:ln w="0">
            <a:noFill/>
          </a:ln>
        </p:spPr>
      </p:pic>
      <p:pic>
        <p:nvPicPr>
          <p:cNvPr id="172" name="Grafik 171"/>
          <p:cNvPicPr/>
          <p:nvPr/>
        </p:nvPicPr>
        <p:blipFill>
          <a:blip r:embed="rId14"/>
          <a:stretch/>
        </p:blipFill>
        <p:spPr>
          <a:xfrm rot="20818927">
            <a:off x="3179349" y="1106465"/>
            <a:ext cx="1503720" cy="2104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457200" y="775080"/>
            <a:ext cx="8228160" cy="5306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de-DE" sz="4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Ablauf </a:t>
            </a:r>
            <a:br>
              <a:rPr lang="de-DE" sz="4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</a:br>
            <a:r>
              <a:rPr lang="de-DE" sz="36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der Spielphase</a:t>
            </a:r>
            <a:endParaRPr lang="de-DE" sz="4600" b="0" strike="noStrike" spc="-1" dirty="0">
              <a:latin typeface="Arial"/>
            </a:endParaRP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AD34F20E-1E9F-45D5-9868-B9AB704A6158}"/>
              </a:ext>
            </a:extLst>
          </p:cNvPr>
          <p:cNvGrpSpPr/>
          <p:nvPr/>
        </p:nvGrpSpPr>
        <p:grpSpPr>
          <a:xfrm>
            <a:off x="-199684" y="5514681"/>
            <a:ext cx="9898360" cy="1501017"/>
            <a:chOff x="-199684" y="5514681"/>
            <a:chExt cx="9898360" cy="1501017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18F760A2-1670-4BF2-A51D-BEAEEA990EA2}"/>
                </a:ext>
              </a:extLst>
            </p:cNvPr>
            <p:cNvGrpSpPr/>
            <p:nvPr/>
          </p:nvGrpSpPr>
          <p:grpSpPr>
            <a:xfrm>
              <a:off x="2862305" y="5514681"/>
              <a:ext cx="6836371" cy="1482163"/>
              <a:chOff x="-367947" y="5486400"/>
              <a:chExt cx="6836371" cy="1482163"/>
            </a:xfrm>
          </p:grpSpPr>
          <p:pic>
            <p:nvPicPr>
              <p:cNvPr id="6" name="Grafik 5" descr="Ein Bild, das Gruppe, mehrere enthält.&#10;&#10;Automatisch generierte Beschreibung">
                <a:extLst>
                  <a:ext uri="{FF2B5EF4-FFF2-40B4-BE49-F238E27FC236}">
                    <a16:creationId xmlns:a16="http://schemas.microsoft.com/office/drawing/2014/main" id="{BA5CFB06-7ED2-4B88-8682-671B1B7F796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t="1239" r="-309" b="71706"/>
              <a:stretch/>
            </p:blipFill>
            <p:spPr>
              <a:xfrm>
                <a:off x="2674135" y="5486400"/>
                <a:ext cx="3794289" cy="1442302"/>
              </a:xfrm>
              <a:prstGeom prst="rect">
                <a:avLst/>
              </a:prstGeom>
            </p:spPr>
          </p:pic>
          <p:pic>
            <p:nvPicPr>
              <p:cNvPr id="7" name="Grafik 6" descr="Ein Bild, das Gruppe, mehrere enthält.&#10;&#10;Automatisch generierte Beschreibung">
                <a:extLst>
                  <a:ext uri="{FF2B5EF4-FFF2-40B4-BE49-F238E27FC236}">
                    <a16:creationId xmlns:a16="http://schemas.microsoft.com/office/drawing/2014/main" id="{870EB83B-94C9-47D4-8B6E-8CB61D2E8D7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t="1239" r="-309" b="71706"/>
              <a:stretch/>
            </p:blipFill>
            <p:spPr>
              <a:xfrm>
                <a:off x="-367947" y="5526261"/>
                <a:ext cx="3794289" cy="1442302"/>
              </a:xfrm>
              <a:prstGeom prst="rect">
                <a:avLst/>
              </a:prstGeom>
            </p:spPr>
          </p:pic>
        </p:grpSp>
        <p:pic>
          <p:nvPicPr>
            <p:cNvPr id="5" name="Grafik 4" descr="Ein Bild, das Gruppe, mehrere enthält.&#10;&#10;Automatisch generierte Beschreibung">
              <a:extLst>
                <a:ext uri="{FF2B5EF4-FFF2-40B4-BE49-F238E27FC236}">
                  <a16:creationId xmlns:a16="http://schemas.microsoft.com/office/drawing/2014/main" id="{DDBFB23D-6424-448E-B18E-8B0FF152EF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1239" r="-309" b="71706"/>
            <a:stretch/>
          </p:blipFill>
          <p:spPr>
            <a:xfrm>
              <a:off x="-199684" y="5573396"/>
              <a:ext cx="3794289" cy="1442302"/>
            </a:xfrm>
            <a:prstGeom prst="rect">
              <a:avLst/>
            </a:prstGeom>
          </p:spPr>
        </p:pic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928A2FAE-723D-4248-A5D1-26B575AA7A93}"/>
              </a:ext>
            </a:extLst>
          </p:cNvPr>
          <p:cNvGrpSpPr/>
          <p:nvPr/>
        </p:nvGrpSpPr>
        <p:grpSpPr>
          <a:xfrm>
            <a:off x="-169683" y="-276224"/>
            <a:ext cx="10030120" cy="1781615"/>
            <a:chOff x="0" y="-276224"/>
            <a:chExt cx="10030120" cy="1781615"/>
          </a:xfrm>
        </p:grpSpPr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FD89C72A-CE16-4B99-9FDE-8F95E72DDC12}"/>
                </a:ext>
              </a:extLst>
            </p:cNvPr>
            <p:cNvGrpSpPr/>
            <p:nvPr/>
          </p:nvGrpSpPr>
          <p:grpSpPr>
            <a:xfrm>
              <a:off x="0" y="-276224"/>
              <a:ext cx="6994687" cy="1733515"/>
              <a:chOff x="0" y="-158778"/>
              <a:chExt cx="6994687" cy="1733515"/>
            </a:xfrm>
          </p:grpSpPr>
          <p:pic>
            <p:nvPicPr>
              <p:cNvPr id="18" name="Grafik 17" descr="Ein Bild, das Gruppe, mehrere enthält.&#10;&#10;Automatisch generierte Beschreibung">
                <a:extLst>
                  <a:ext uri="{FF2B5EF4-FFF2-40B4-BE49-F238E27FC236}">
                    <a16:creationId xmlns:a16="http://schemas.microsoft.com/office/drawing/2014/main" id="{1832AB7C-424D-44A5-BD8B-F5E830FA46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t="67502" r="-309"/>
              <a:stretch/>
            </p:blipFill>
            <p:spPr>
              <a:xfrm>
                <a:off x="0" y="-158778"/>
                <a:ext cx="3794288" cy="1732466"/>
              </a:xfrm>
              <a:prstGeom prst="rect">
                <a:avLst/>
              </a:prstGeom>
            </p:spPr>
          </p:pic>
          <p:pic>
            <p:nvPicPr>
              <p:cNvPr id="19" name="Grafik 18" descr="Ein Bild, das Gruppe, mehrere enthält.&#10;&#10;Automatisch generierte Beschreibung">
                <a:extLst>
                  <a:ext uri="{FF2B5EF4-FFF2-40B4-BE49-F238E27FC236}">
                    <a16:creationId xmlns:a16="http://schemas.microsoft.com/office/drawing/2014/main" id="{954640C8-683E-4808-80C6-3217EC3F72D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1" t="67502" r="-310"/>
              <a:stretch/>
            </p:blipFill>
            <p:spPr>
              <a:xfrm>
                <a:off x="3270421" y="-157729"/>
                <a:ext cx="3724266" cy="1732466"/>
              </a:xfrm>
              <a:prstGeom prst="rect">
                <a:avLst/>
              </a:prstGeom>
            </p:spPr>
          </p:pic>
        </p:grpSp>
        <p:pic>
          <p:nvPicPr>
            <p:cNvPr id="16" name="Grafik 15" descr="Ein Bild, das Gruppe, mehrere enthält.&#10;&#10;Automatisch generierte Beschreibung">
              <a:extLst>
                <a:ext uri="{FF2B5EF4-FFF2-40B4-BE49-F238E27FC236}">
                  <a16:creationId xmlns:a16="http://schemas.microsoft.com/office/drawing/2014/main" id="{D3BBB6D6-8B6C-4B73-A0F5-BC9D1D7E3D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65" t="67502" r="-309"/>
            <a:stretch/>
          </p:blipFill>
          <p:spPr>
            <a:xfrm>
              <a:off x="6413020" y="-255244"/>
              <a:ext cx="2176650" cy="1732466"/>
            </a:xfrm>
            <a:prstGeom prst="rect">
              <a:avLst/>
            </a:prstGeom>
          </p:spPr>
        </p:pic>
        <p:pic>
          <p:nvPicPr>
            <p:cNvPr id="17" name="Grafik 16" descr="Ein Bild, das Gruppe, mehrere enthält.&#10;&#10;Automatisch generierte Beschreibung">
              <a:extLst>
                <a:ext uri="{FF2B5EF4-FFF2-40B4-BE49-F238E27FC236}">
                  <a16:creationId xmlns:a16="http://schemas.microsoft.com/office/drawing/2014/main" id="{7513F046-9005-4244-AAC8-FD96FA2C2D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65" t="67502" r="3830"/>
            <a:stretch/>
          </p:blipFill>
          <p:spPr>
            <a:xfrm>
              <a:off x="8010064" y="-227075"/>
              <a:ext cx="2020056" cy="173246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2"/>
          <p:cNvSpPr/>
          <p:nvPr/>
        </p:nvSpPr>
        <p:spPr>
          <a:xfrm>
            <a:off x="840508" y="1773382"/>
            <a:ext cx="7389091" cy="364389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de-DE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Die Spielphase </a:t>
            </a:r>
            <a:r>
              <a:rPr lang="de-DE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besteht aus vier Teilen:</a:t>
            </a:r>
            <a:endParaRPr lang="de-DE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de-DE" sz="1600" b="0" strike="noStrike" spc="-1" dirty="0">
              <a:latin typeface="Arial"/>
            </a:endParaRPr>
          </a:p>
          <a:p>
            <a:pPr marL="800820" lvl="1" indent="-342900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de-DE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Strategiebesprechung </a:t>
            </a:r>
            <a:r>
              <a:rPr lang="de-DE" sz="1600" b="0" u="sng" strike="noStrike" spc="-1" dirty="0">
                <a:solidFill>
                  <a:srgbClr val="000000"/>
                </a:solidFill>
                <a:uFillTx/>
                <a:latin typeface="Arial"/>
                <a:ea typeface="DejaVu Sans"/>
              </a:rPr>
              <a:t>innerhalb</a:t>
            </a:r>
            <a:r>
              <a:rPr lang="de-DE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der Akteursgruppen</a:t>
            </a:r>
            <a:endParaRPr lang="de-DE" sz="1600" b="0" strike="noStrike" spc="-1" dirty="0">
              <a:latin typeface="Arial"/>
            </a:endParaRPr>
          </a:p>
          <a:p>
            <a:pPr marL="800820" lvl="1" indent="-342900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de-DE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Informelle Verhandlungen </a:t>
            </a:r>
            <a:r>
              <a:rPr lang="de-DE" sz="1600" b="0" u="sng" strike="noStrike" spc="-1" dirty="0">
                <a:solidFill>
                  <a:srgbClr val="000000"/>
                </a:solidFill>
                <a:uFillTx/>
                <a:latin typeface="Arial"/>
                <a:ea typeface="DejaVu Sans"/>
              </a:rPr>
              <a:t>zwischen</a:t>
            </a:r>
            <a:r>
              <a:rPr lang="de-DE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den Akteursgruppen</a:t>
            </a:r>
            <a:endParaRPr lang="de-DE" sz="1600" b="0" strike="noStrike" spc="-1" dirty="0">
              <a:latin typeface="Arial"/>
            </a:endParaRPr>
          </a:p>
          <a:p>
            <a:pPr marL="800820" lvl="1" indent="-342900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de-DE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Runder Tisch </a:t>
            </a:r>
            <a:r>
              <a:rPr lang="de-DE" sz="1600" b="0" u="sng" strike="noStrike" spc="-1" dirty="0">
                <a:solidFill>
                  <a:srgbClr val="000000"/>
                </a:solidFill>
                <a:uFillTx/>
                <a:latin typeface="Arial"/>
                <a:ea typeface="DejaVu Sans"/>
              </a:rPr>
              <a:t>mit allen</a:t>
            </a:r>
            <a:r>
              <a:rPr lang="de-DE" sz="16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Akteursgruppen</a:t>
            </a:r>
          </a:p>
          <a:p>
            <a:pPr marL="1474020" lvl="3" indent="-342900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de-DE" sz="1400" spc="-1" dirty="0">
                <a:solidFill>
                  <a:srgbClr val="000000"/>
                </a:solidFill>
              </a:rPr>
              <a:t>Vorstellung aller Akteursgruppen </a:t>
            </a:r>
            <a:endParaRPr lang="de-DE" sz="1400" spc="-1" dirty="0"/>
          </a:p>
          <a:p>
            <a:pPr marL="1474020" lvl="3" indent="-342900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de-DE" sz="1400" spc="-1" dirty="0">
                <a:solidFill>
                  <a:srgbClr val="000000"/>
                </a:solidFill>
              </a:rPr>
              <a:t>Präsentation der Positionen durch die Akteursgruppen</a:t>
            </a:r>
            <a:endParaRPr lang="de-DE" sz="1400" spc="-1" dirty="0"/>
          </a:p>
          <a:p>
            <a:pPr marL="1474020" lvl="3" indent="-342900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de-DE" sz="1400" spc="-1" dirty="0">
                <a:solidFill>
                  <a:srgbClr val="000000"/>
                </a:solidFill>
              </a:rPr>
              <a:t>Diskussion der verschiedenen Entwicklungsmöglichkeiten</a:t>
            </a:r>
            <a:endParaRPr lang="de-DE" sz="1400" b="0" strike="noStrike" spc="-1" dirty="0">
              <a:solidFill>
                <a:srgbClr val="000000"/>
              </a:solidFill>
              <a:latin typeface="Arial"/>
              <a:ea typeface="DejaVu Sans"/>
            </a:endParaRPr>
          </a:p>
          <a:p>
            <a:pPr marL="800820" lvl="1" indent="-342900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de-DE" sz="1600" b="0" strike="noStrike" spc="-1" dirty="0">
                <a:solidFill>
                  <a:srgbClr val="000000"/>
                </a:solidFill>
                <a:latin typeface="Arial"/>
              </a:rPr>
              <a:t>Beschlussfassung und -verkündung </a:t>
            </a:r>
            <a:r>
              <a:rPr lang="de-DE" sz="1600" spc="-1" dirty="0">
                <a:solidFill>
                  <a:srgbClr val="000000"/>
                </a:solidFill>
              </a:rPr>
              <a:t>durch die Ministerien und kurze </a:t>
            </a:r>
            <a:br>
              <a:rPr lang="de-DE" sz="1600" spc="-1" dirty="0">
                <a:solidFill>
                  <a:srgbClr val="000000"/>
                </a:solidFill>
              </a:rPr>
            </a:br>
            <a:r>
              <a:rPr lang="de-DE" sz="1600" spc="-1" dirty="0">
                <a:solidFill>
                  <a:srgbClr val="000000"/>
                </a:solidFill>
                <a:ea typeface="Microsoft YaHei"/>
              </a:rPr>
              <a:t>Abschlussstatements der Akteursgruppen</a:t>
            </a:r>
            <a:endParaRPr lang="de-DE" sz="1600" spc="-1" dirty="0">
              <a:solidFill>
                <a:srgbClr val="000000"/>
              </a:solidFill>
            </a:endParaRPr>
          </a:p>
          <a:p>
            <a:pPr marL="343620" indent="-342900">
              <a:lnSpc>
                <a:spcPct val="15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de-DE" sz="1600" spc="-1" dirty="0"/>
          </a:p>
          <a:p>
            <a:pPr marL="720">
              <a:lnSpc>
                <a:spcPct val="150000"/>
              </a:lnSpc>
              <a:buClr>
                <a:srgbClr val="000000"/>
              </a:buClr>
            </a:pPr>
            <a:endParaRPr lang="de-DE" sz="1600" b="0" strike="noStrike" spc="-1" dirty="0">
              <a:latin typeface="Arial"/>
            </a:endParaRPr>
          </a:p>
          <a:p>
            <a:pPr>
              <a:lnSpc>
                <a:spcPct val="150000"/>
              </a:lnSpc>
            </a:pPr>
            <a:endParaRPr lang="de-DE" sz="1600" b="0" strike="noStrike" spc="-1" dirty="0">
              <a:latin typeface="Arial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1F1E4C86-2694-4DD1-A565-C49BCE253A5C}"/>
              </a:ext>
            </a:extLst>
          </p:cNvPr>
          <p:cNvGrpSpPr/>
          <p:nvPr/>
        </p:nvGrpSpPr>
        <p:grpSpPr>
          <a:xfrm>
            <a:off x="-199684" y="5514681"/>
            <a:ext cx="9898360" cy="1501017"/>
            <a:chOff x="-199684" y="5514681"/>
            <a:chExt cx="9898360" cy="1501017"/>
          </a:xfrm>
        </p:grpSpPr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56A593FD-C63E-4351-A40A-F1277BAF405F}"/>
                </a:ext>
              </a:extLst>
            </p:cNvPr>
            <p:cNvGrpSpPr/>
            <p:nvPr/>
          </p:nvGrpSpPr>
          <p:grpSpPr>
            <a:xfrm>
              <a:off x="2862305" y="5514681"/>
              <a:ext cx="6836371" cy="1482163"/>
              <a:chOff x="-367947" y="5486400"/>
              <a:chExt cx="6836371" cy="1482163"/>
            </a:xfrm>
          </p:grpSpPr>
          <p:pic>
            <p:nvPicPr>
              <p:cNvPr id="7" name="Grafik 6" descr="Ein Bild, das Gruppe, mehrere enthält.&#10;&#10;Automatisch generierte Beschreibung">
                <a:extLst>
                  <a:ext uri="{FF2B5EF4-FFF2-40B4-BE49-F238E27FC236}">
                    <a16:creationId xmlns:a16="http://schemas.microsoft.com/office/drawing/2014/main" id="{2B07785A-31D0-4F99-9D71-664476A0409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t="1239" r="-309" b="71706"/>
              <a:stretch/>
            </p:blipFill>
            <p:spPr>
              <a:xfrm>
                <a:off x="2674135" y="5486400"/>
                <a:ext cx="3794289" cy="1442302"/>
              </a:xfrm>
              <a:prstGeom prst="rect">
                <a:avLst/>
              </a:prstGeom>
            </p:spPr>
          </p:pic>
          <p:pic>
            <p:nvPicPr>
              <p:cNvPr id="8" name="Grafik 7" descr="Ein Bild, das Gruppe, mehrere enthält.&#10;&#10;Automatisch generierte Beschreibung">
                <a:extLst>
                  <a:ext uri="{FF2B5EF4-FFF2-40B4-BE49-F238E27FC236}">
                    <a16:creationId xmlns:a16="http://schemas.microsoft.com/office/drawing/2014/main" id="{1F7597F6-E0AF-4EAA-BFF3-E438E45E188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t="1239" r="-309" b="71706"/>
              <a:stretch/>
            </p:blipFill>
            <p:spPr>
              <a:xfrm>
                <a:off x="-367947" y="5526261"/>
                <a:ext cx="3794289" cy="1442302"/>
              </a:xfrm>
              <a:prstGeom prst="rect">
                <a:avLst/>
              </a:prstGeom>
            </p:spPr>
          </p:pic>
        </p:grpSp>
        <p:pic>
          <p:nvPicPr>
            <p:cNvPr id="6" name="Grafik 5" descr="Ein Bild, das Gruppe, mehrere enthält.&#10;&#10;Automatisch generierte Beschreibung">
              <a:extLst>
                <a:ext uri="{FF2B5EF4-FFF2-40B4-BE49-F238E27FC236}">
                  <a16:creationId xmlns:a16="http://schemas.microsoft.com/office/drawing/2014/main" id="{516AA90C-9160-4119-92A0-298585F41D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1239" r="-309" b="71706"/>
            <a:stretch/>
          </p:blipFill>
          <p:spPr>
            <a:xfrm>
              <a:off x="-199684" y="5573396"/>
              <a:ext cx="3794289" cy="1442302"/>
            </a:xfrm>
            <a:prstGeom prst="rect">
              <a:avLst/>
            </a:prstGeom>
          </p:spPr>
        </p:pic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909C8BF7-8BDD-41A7-866E-3084B237573D}"/>
              </a:ext>
            </a:extLst>
          </p:cNvPr>
          <p:cNvGrpSpPr/>
          <p:nvPr/>
        </p:nvGrpSpPr>
        <p:grpSpPr>
          <a:xfrm>
            <a:off x="-169683" y="-276224"/>
            <a:ext cx="10030120" cy="1781615"/>
            <a:chOff x="0" y="-276224"/>
            <a:chExt cx="10030120" cy="1781615"/>
          </a:xfrm>
        </p:grpSpPr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C25C35F7-49B8-43C6-91EA-0566EC0B29DF}"/>
                </a:ext>
              </a:extLst>
            </p:cNvPr>
            <p:cNvGrpSpPr/>
            <p:nvPr/>
          </p:nvGrpSpPr>
          <p:grpSpPr>
            <a:xfrm>
              <a:off x="0" y="-276224"/>
              <a:ext cx="6994687" cy="1733515"/>
              <a:chOff x="0" y="-158778"/>
              <a:chExt cx="6994687" cy="1733515"/>
            </a:xfrm>
          </p:grpSpPr>
          <p:pic>
            <p:nvPicPr>
              <p:cNvPr id="19" name="Grafik 18" descr="Ein Bild, das Gruppe, mehrere enthält.&#10;&#10;Automatisch generierte Beschreibung">
                <a:extLst>
                  <a:ext uri="{FF2B5EF4-FFF2-40B4-BE49-F238E27FC236}">
                    <a16:creationId xmlns:a16="http://schemas.microsoft.com/office/drawing/2014/main" id="{46D75236-BB25-4AAB-9F55-D78F511F4D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t="67502" r="-309"/>
              <a:stretch/>
            </p:blipFill>
            <p:spPr>
              <a:xfrm>
                <a:off x="0" y="-158778"/>
                <a:ext cx="3794288" cy="1732466"/>
              </a:xfrm>
              <a:prstGeom prst="rect">
                <a:avLst/>
              </a:prstGeom>
            </p:spPr>
          </p:pic>
          <p:pic>
            <p:nvPicPr>
              <p:cNvPr id="20" name="Grafik 19" descr="Ein Bild, das Gruppe, mehrere enthält.&#10;&#10;Automatisch generierte Beschreibung">
                <a:extLst>
                  <a:ext uri="{FF2B5EF4-FFF2-40B4-BE49-F238E27FC236}">
                    <a16:creationId xmlns:a16="http://schemas.microsoft.com/office/drawing/2014/main" id="{71C45865-82A7-49AD-ABBE-538FA852D43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1" t="67502" r="-310"/>
              <a:stretch/>
            </p:blipFill>
            <p:spPr>
              <a:xfrm>
                <a:off x="3270421" y="-157729"/>
                <a:ext cx="3724266" cy="1732466"/>
              </a:xfrm>
              <a:prstGeom prst="rect">
                <a:avLst/>
              </a:prstGeom>
            </p:spPr>
          </p:pic>
        </p:grpSp>
        <p:pic>
          <p:nvPicPr>
            <p:cNvPr id="17" name="Grafik 16" descr="Ein Bild, das Gruppe, mehrere enthält.&#10;&#10;Automatisch generierte Beschreibung">
              <a:extLst>
                <a:ext uri="{FF2B5EF4-FFF2-40B4-BE49-F238E27FC236}">
                  <a16:creationId xmlns:a16="http://schemas.microsoft.com/office/drawing/2014/main" id="{FC4E9B68-55F4-4AF9-BAAE-1FB791F936E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65" t="67502" r="-309"/>
            <a:stretch/>
          </p:blipFill>
          <p:spPr>
            <a:xfrm>
              <a:off x="6413020" y="-255244"/>
              <a:ext cx="2176650" cy="1732466"/>
            </a:xfrm>
            <a:prstGeom prst="rect">
              <a:avLst/>
            </a:prstGeom>
          </p:spPr>
        </p:pic>
        <p:pic>
          <p:nvPicPr>
            <p:cNvPr id="18" name="Grafik 17" descr="Ein Bild, das Gruppe, mehrere enthält.&#10;&#10;Automatisch generierte Beschreibung">
              <a:extLst>
                <a:ext uri="{FF2B5EF4-FFF2-40B4-BE49-F238E27FC236}">
                  <a16:creationId xmlns:a16="http://schemas.microsoft.com/office/drawing/2014/main" id="{2EA98E2B-80AA-42DD-9DBC-FB6C4E7235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65" t="67502" r="3830"/>
            <a:stretch/>
          </p:blipFill>
          <p:spPr>
            <a:xfrm>
              <a:off x="8010064" y="-227075"/>
              <a:ext cx="2020056" cy="173246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457200" y="775080"/>
            <a:ext cx="8228160" cy="5306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/>
            <a:r>
              <a:rPr lang="de-DE" sz="4600" b="1" spc="-1" dirty="0">
                <a:solidFill>
                  <a:srgbClr val="000000"/>
                </a:solidFill>
                <a:latin typeface="+mj-lt"/>
              </a:rPr>
              <a:t>Rollenverteilung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AD34F20E-1E9F-45D5-9868-B9AB704A6158}"/>
              </a:ext>
            </a:extLst>
          </p:cNvPr>
          <p:cNvGrpSpPr/>
          <p:nvPr/>
        </p:nvGrpSpPr>
        <p:grpSpPr>
          <a:xfrm>
            <a:off x="-199684" y="5514681"/>
            <a:ext cx="9898360" cy="1501017"/>
            <a:chOff x="-199684" y="5514681"/>
            <a:chExt cx="9898360" cy="1501017"/>
          </a:xfrm>
        </p:grpSpPr>
        <p:grpSp>
          <p:nvGrpSpPr>
            <p:cNvPr id="4" name="Gruppieren 3">
              <a:extLst>
                <a:ext uri="{FF2B5EF4-FFF2-40B4-BE49-F238E27FC236}">
                  <a16:creationId xmlns:a16="http://schemas.microsoft.com/office/drawing/2014/main" id="{18F760A2-1670-4BF2-A51D-BEAEEA990EA2}"/>
                </a:ext>
              </a:extLst>
            </p:cNvPr>
            <p:cNvGrpSpPr/>
            <p:nvPr/>
          </p:nvGrpSpPr>
          <p:grpSpPr>
            <a:xfrm>
              <a:off x="2862305" y="5514681"/>
              <a:ext cx="6836371" cy="1482163"/>
              <a:chOff x="-367947" y="5486400"/>
              <a:chExt cx="6836371" cy="1482163"/>
            </a:xfrm>
          </p:grpSpPr>
          <p:pic>
            <p:nvPicPr>
              <p:cNvPr id="6" name="Grafik 5" descr="Ein Bild, das Gruppe, mehrere enthält.&#10;&#10;Automatisch generierte Beschreibung">
                <a:extLst>
                  <a:ext uri="{FF2B5EF4-FFF2-40B4-BE49-F238E27FC236}">
                    <a16:creationId xmlns:a16="http://schemas.microsoft.com/office/drawing/2014/main" id="{BA5CFB06-7ED2-4B88-8682-671B1B7F796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t="1239" r="-309" b="71706"/>
              <a:stretch/>
            </p:blipFill>
            <p:spPr>
              <a:xfrm>
                <a:off x="2674135" y="5486400"/>
                <a:ext cx="3794289" cy="1442302"/>
              </a:xfrm>
              <a:prstGeom prst="rect">
                <a:avLst/>
              </a:prstGeom>
            </p:spPr>
          </p:pic>
          <p:pic>
            <p:nvPicPr>
              <p:cNvPr id="7" name="Grafik 6" descr="Ein Bild, das Gruppe, mehrere enthält.&#10;&#10;Automatisch generierte Beschreibung">
                <a:extLst>
                  <a:ext uri="{FF2B5EF4-FFF2-40B4-BE49-F238E27FC236}">
                    <a16:creationId xmlns:a16="http://schemas.microsoft.com/office/drawing/2014/main" id="{870EB83B-94C9-47D4-8B6E-8CB61D2E8D7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t="1239" r="-309" b="71706"/>
              <a:stretch/>
            </p:blipFill>
            <p:spPr>
              <a:xfrm>
                <a:off x="-367947" y="5526261"/>
                <a:ext cx="3794289" cy="1442302"/>
              </a:xfrm>
              <a:prstGeom prst="rect">
                <a:avLst/>
              </a:prstGeom>
            </p:spPr>
          </p:pic>
        </p:grpSp>
        <p:pic>
          <p:nvPicPr>
            <p:cNvPr id="5" name="Grafik 4" descr="Ein Bild, das Gruppe, mehrere enthält.&#10;&#10;Automatisch generierte Beschreibung">
              <a:extLst>
                <a:ext uri="{FF2B5EF4-FFF2-40B4-BE49-F238E27FC236}">
                  <a16:creationId xmlns:a16="http://schemas.microsoft.com/office/drawing/2014/main" id="{DDBFB23D-6424-448E-B18E-8B0FF152EF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1239" r="-309" b="71706"/>
            <a:stretch/>
          </p:blipFill>
          <p:spPr>
            <a:xfrm>
              <a:off x="-199684" y="5573396"/>
              <a:ext cx="3794289" cy="1442302"/>
            </a:xfrm>
            <a:prstGeom prst="rect">
              <a:avLst/>
            </a:prstGeom>
          </p:spPr>
        </p:pic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928A2FAE-723D-4248-A5D1-26B575AA7A93}"/>
              </a:ext>
            </a:extLst>
          </p:cNvPr>
          <p:cNvGrpSpPr/>
          <p:nvPr/>
        </p:nvGrpSpPr>
        <p:grpSpPr>
          <a:xfrm>
            <a:off x="-169683" y="-276224"/>
            <a:ext cx="10030120" cy="1781615"/>
            <a:chOff x="0" y="-276224"/>
            <a:chExt cx="10030120" cy="1781615"/>
          </a:xfrm>
        </p:grpSpPr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FD89C72A-CE16-4B99-9FDE-8F95E72DDC12}"/>
                </a:ext>
              </a:extLst>
            </p:cNvPr>
            <p:cNvGrpSpPr/>
            <p:nvPr/>
          </p:nvGrpSpPr>
          <p:grpSpPr>
            <a:xfrm>
              <a:off x="0" y="-276224"/>
              <a:ext cx="6994687" cy="1733515"/>
              <a:chOff x="0" y="-158778"/>
              <a:chExt cx="6994687" cy="1733515"/>
            </a:xfrm>
          </p:grpSpPr>
          <p:pic>
            <p:nvPicPr>
              <p:cNvPr id="18" name="Grafik 17" descr="Ein Bild, das Gruppe, mehrere enthält.&#10;&#10;Automatisch generierte Beschreibung">
                <a:extLst>
                  <a:ext uri="{FF2B5EF4-FFF2-40B4-BE49-F238E27FC236}">
                    <a16:creationId xmlns:a16="http://schemas.microsoft.com/office/drawing/2014/main" id="{1832AB7C-424D-44A5-BD8B-F5E830FA46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t="67502" r="-309"/>
              <a:stretch/>
            </p:blipFill>
            <p:spPr>
              <a:xfrm>
                <a:off x="0" y="-158778"/>
                <a:ext cx="3794288" cy="1732466"/>
              </a:xfrm>
              <a:prstGeom prst="rect">
                <a:avLst/>
              </a:prstGeom>
            </p:spPr>
          </p:pic>
          <p:pic>
            <p:nvPicPr>
              <p:cNvPr id="19" name="Grafik 18" descr="Ein Bild, das Gruppe, mehrere enthält.&#10;&#10;Automatisch generierte Beschreibung">
                <a:extLst>
                  <a:ext uri="{FF2B5EF4-FFF2-40B4-BE49-F238E27FC236}">
                    <a16:creationId xmlns:a16="http://schemas.microsoft.com/office/drawing/2014/main" id="{954640C8-683E-4808-80C6-3217EC3F72D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1" t="67502" r="-310"/>
              <a:stretch/>
            </p:blipFill>
            <p:spPr>
              <a:xfrm>
                <a:off x="3270421" y="-157729"/>
                <a:ext cx="3724266" cy="1732466"/>
              </a:xfrm>
              <a:prstGeom prst="rect">
                <a:avLst/>
              </a:prstGeom>
            </p:spPr>
          </p:pic>
        </p:grpSp>
        <p:pic>
          <p:nvPicPr>
            <p:cNvPr id="16" name="Grafik 15" descr="Ein Bild, das Gruppe, mehrere enthält.&#10;&#10;Automatisch generierte Beschreibung">
              <a:extLst>
                <a:ext uri="{FF2B5EF4-FFF2-40B4-BE49-F238E27FC236}">
                  <a16:creationId xmlns:a16="http://schemas.microsoft.com/office/drawing/2014/main" id="{D3BBB6D6-8B6C-4B73-A0F5-BC9D1D7E3D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65" t="67502" r="-309"/>
            <a:stretch/>
          </p:blipFill>
          <p:spPr>
            <a:xfrm>
              <a:off x="6413020" y="-255244"/>
              <a:ext cx="2176650" cy="1732466"/>
            </a:xfrm>
            <a:prstGeom prst="rect">
              <a:avLst/>
            </a:prstGeom>
          </p:spPr>
        </p:pic>
        <p:pic>
          <p:nvPicPr>
            <p:cNvPr id="17" name="Grafik 16" descr="Ein Bild, das Gruppe, mehrere enthält.&#10;&#10;Automatisch generierte Beschreibung">
              <a:extLst>
                <a:ext uri="{FF2B5EF4-FFF2-40B4-BE49-F238E27FC236}">
                  <a16:creationId xmlns:a16="http://schemas.microsoft.com/office/drawing/2014/main" id="{7513F046-9005-4244-AAC8-FD96FA2C2D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65" t="67502" r="3830"/>
            <a:stretch/>
          </p:blipFill>
          <p:spPr>
            <a:xfrm>
              <a:off x="8010064" y="-227075"/>
              <a:ext cx="2020056" cy="17324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373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135</Words>
  <Application>Microsoft Office PowerPoint</Application>
  <PresentationFormat>Bildschirmpräsentation (4:3)</PresentationFormat>
  <Paragraphs>51</Paragraphs>
  <Slides>13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13</vt:i4>
      </vt:variant>
    </vt:vector>
  </HeadingPairs>
  <TitlesOfParts>
    <vt:vector size="22" baseType="lpstr">
      <vt:lpstr>Arial</vt:lpstr>
      <vt:lpstr>Calibri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Bergbau und nachhaltige Entwicklung (?)  – ein Planspiel</dc:title>
  <dc:subject/>
  <dc:creator>AT</dc:creator>
  <dc:description/>
  <cp:lastModifiedBy>Woitke, Karolin</cp:lastModifiedBy>
  <cp:revision>240</cp:revision>
  <cp:lastPrinted>2021-05-24T20:30:15Z</cp:lastPrinted>
  <dcterms:modified xsi:type="dcterms:W3CDTF">2021-05-24T20:33:02Z</dcterms:modified>
  <dc:language>de-DE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Notes">
    <vt:i4>31</vt:i4>
  </property>
  <property fmtid="{D5CDD505-2E9C-101B-9397-08002B2CF9AE}" pid="7" name="PresentationFormat">
    <vt:lpwstr>On-screen Show (4:3)</vt:lpwstr>
  </property>
  <property fmtid="{D5CDD505-2E9C-101B-9397-08002B2CF9AE}" pid="8" name="ScaleCrop">
    <vt:bool>false</vt:bool>
  </property>
  <property fmtid="{D5CDD505-2E9C-101B-9397-08002B2CF9AE}" pid="9" name="ShareDoc">
    <vt:bool>false</vt:bool>
  </property>
  <property fmtid="{D5CDD505-2E9C-101B-9397-08002B2CF9AE}" pid="10" name="Slides">
    <vt:i4>32</vt:i4>
  </property>
</Properties>
</file>